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xml" ContentType="application/vnd.openxmlformats-officedocument.presentationml.tags+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3.xml" ContentType="application/vnd.openxmlformats-officedocument.presentationml.tags+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4.xml" ContentType="application/vnd.openxmlformats-officedocument.presentationml.tags+xml"/>
  <Override PartName="/ppt/notesSlides/notesSlide12.xml" ContentType="application/vnd.openxmlformats-officedocument.presentationml.notesSlide+xml"/>
  <Override PartName="/ppt/tags/tag5.xml" ContentType="application/vnd.openxmlformats-officedocument.presentationml.tags+xml"/>
  <Override PartName="/ppt/notesSlides/notesSlide13.xml" ContentType="application/vnd.openxmlformats-officedocument.presentationml.notesSlide+xml"/>
  <Override PartName="/ppt/tags/tag6.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7"/>
  </p:notesMasterIdLst>
  <p:sldIdLst>
    <p:sldId id="256" r:id="rId5"/>
    <p:sldId id="264" r:id="rId6"/>
    <p:sldId id="738" r:id="rId7"/>
    <p:sldId id="269" r:id="rId8"/>
    <p:sldId id="742" r:id="rId9"/>
    <p:sldId id="257" r:id="rId10"/>
    <p:sldId id="258" r:id="rId11"/>
    <p:sldId id="741" r:id="rId12"/>
    <p:sldId id="736" r:id="rId13"/>
    <p:sldId id="737" r:id="rId14"/>
    <p:sldId id="743" r:id="rId15"/>
    <p:sldId id="261" r:id="rId16"/>
    <p:sldId id="262" r:id="rId17"/>
    <p:sldId id="263" r:id="rId18"/>
    <p:sldId id="744" r:id="rId19"/>
    <p:sldId id="747" r:id="rId20"/>
    <p:sldId id="745" r:id="rId21"/>
    <p:sldId id="265" r:id="rId22"/>
    <p:sldId id="746" r:id="rId23"/>
    <p:sldId id="748" r:id="rId24"/>
    <p:sldId id="749" r:id="rId25"/>
    <p:sldId id="740"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129801-B320-434E-9B5E-5BE8FF7E870A}" v="2" dt="2025-10-21T12:12:29.4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589" autoAdjust="0"/>
  </p:normalViewPr>
  <p:slideViewPr>
    <p:cSldViewPr snapToGrid="0">
      <p:cViewPr varScale="1">
        <p:scale>
          <a:sx n="58" d="100"/>
          <a:sy n="58" d="100"/>
        </p:scale>
        <p:origin x="1520" y="48"/>
      </p:cViewPr>
      <p:guideLst>
        <p:guide orient="horz" pos="2160"/>
        <p:guide pos="2880"/>
      </p:guideLst>
    </p:cSldViewPr>
  </p:slideViewPr>
  <p:notesTextViewPr>
    <p:cViewPr>
      <p:scale>
        <a:sx n="1" d="1"/>
        <a:sy n="1" d="1"/>
      </p:scale>
      <p:origin x="0" y="-1256"/>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ker, Chris" userId="6d929bdf-a5b9-4fc4-be3d-b5f7f7d708a2" providerId="ADAL" clId="{B33AABFC-C66A-4787-9030-E48E73C05571}"/>
    <pc:docChg chg="custSel modSld">
      <pc:chgData name="Baker, Chris" userId="6d929bdf-a5b9-4fc4-be3d-b5f7f7d708a2" providerId="ADAL" clId="{B33AABFC-C66A-4787-9030-E48E73C05571}" dt="2025-10-14T05:54:06.176" v="840" actId="20577"/>
      <pc:docMkLst>
        <pc:docMk/>
      </pc:docMkLst>
      <pc:sldChg chg="modNotesTx">
        <pc:chgData name="Baker, Chris" userId="6d929bdf-a5b9-4fc4-be3d-b5f7f7d708a2" providerId="ADAL" clId="{B33AABFC-C66A-4787-9030-E48E73C05571}" dt="2025-10-14T05:46:32.365" v="516" actId="20577"/>
        <pc:sldMkLst>
          <pc:docMk/>
          <pc:sldMk cId="4232541299" sldId="737"/>
        </pc:sldMkLst>
      </pc:sldChg>
      <pc:sldChg chg="modNotesTx">
        <pc:chgData name="Baker, Chris" userId="6d929bdf-a5b9-4fc4-be3d-b5f7f7d708a2" providerId="ADAL" clId="{B33AABFC-C66A-4787-9030-E48E73C05571}" dt="2025-10-14T05:42:56.029" v="272" actId="20577"/>
        <pc:sldMkLst>
          <pc:docMk/>
          <pc:sldMk cId="548078132" sldId="742"/>
        </pc:sldMkLst>
      </pc:sldChg>
      <pc:sldChg chg="modNotesTx">
        <pc:chgData name="Baker, Chris" userId="6d929bdf-a5b9-4fc4-be3d-b5f7f7d708a2" providerId="ADAL" clId="{B33AABFC-C66A-4787-9030-E48E73C05571}" dt="2025-10-14T05:50:33.834" v="668" actId="20577"/>
        <pc:sldMkLst>
          <pc:docMk/>
          <pc:sldMk cId="1957507277" sldId="744"/>
        </pc:sldMkLst>
      </pc:sldChg>
      <pc:sldChg chg="modNotesTx">
        <pc:chgData name="Baker, Chris" userId="6d929bdf-a5b9-4fc4-be3d-b5f7f7d708a2" providerId="ADAL" clId="{B33AABFC-C66A-4787-9030-E48E73C05571}" dt="2025-10-14T05:54:06.176" v="840" actId="20577"/>
        <pc:sldMkLst>
          <pc:docMk/>
          <pc:sldMk cId="2070684106" sldId="749"/>
        </pc:sldMkLst>
      </pc:sldChg>
    </pc:docChg>
  </pc:docChgLst>
  <pc:docChgLst>
    <pc:chgData name="Guitink, Luca" userId="ef96df1d-7f74-4636-8627-c3ff0eb55174" providerId="ADAL" clId="{459B1844-891C-508F-8EC0-AE9F582326F3}"/>
    <pc:docChg chg="undo custSel modSld sldOrd">
      <pc:chgData name="Guitink, Luca" userId="ef96df1d-7f74-4636-8627-c3ff0eb55174" providerId="ADAL" clId="{459B1844-891C-508F-8EC0-AE9F582326F3}" dt="2025-10-14T09:59:24.814" v="3302" actId="20577"/>
      <pc:docMkLst>
        <pc:docMk/>
      </pc:docMkLst>
      <pc:sldChg chg="addSp delSp modSp mod modNotesTx">
        <pc:chgData name="Guitink, Luca" userId="ef96df1d-7f74-4636-8627-c3ff0eb55174" providerId="ADAL" clId="{459B1844-891C-508F-8EC0-AE9F582326F3}" dt="2025-10-14T09:35:55.332" v="1471" actId="20577"/>
        <pc:sldMkLst>
          <pc:docMk/>
          <pc:sldMk cId="0" sldId="256"/>
        </pc:sldMkLst>
        <pc:spChg chg="mod">
          <ac:chgData name="Guitink, Luca" userId="ef96df1d-7f74-4636-8627-c3ff0eb55174" providerId="ADAL" clId="{459B1844-891C-508F-8EC0-AE9F582326F3}" dt="2025-10-10T09:57:44.023" v="652" actId="403"/>
          <ac:spMkLst>
            <pc:docMk/>
            <pc:sldMk cId="0" sldId="256"/>
            <ac:spMk id="2" creationId="{00000000-0000-0000-0000-000000000000}"/>
          </ac:spMkLst>
        </pc:spChg>
        <pc:spChg chg="mod">
          <ac:chgData name="Guitink, Luca" userId="ef96df1d-7f74-4636-8627-c3ff0eb55174" providerId="ADAL" clId="{459B1844-891C-508F-8EC0-AE9F582326F3}" dt="2025-10-10T09:57:20.432" v="647" actId="26606"/>
          <ac:spMkLst>
            <pc:docMk/>
            <pc:sldMk cId="0" sldId="256"/>
            <ac:spMk id="3" creationId="{00000000-0000-0000-0000-000000000000}"/>
          </ac:spMkLst>
        </pc:spChg>
        <pc:spChg chg="mod">
          <ac:chgData name="Guitink, Luca" userId="ef96df1d-7f74-4636-8627-c3ff0eb55174" providerId="ADAL" clId="{459B1844-891C-508F-8EC0-AE9F582326F3}" dt="2025-10-10T09:57:20.432" v="647" actId="26606"/>
          <ac:spMkLst>
            <pc:docMk/>
            <pc:sldMk cId="0" sldId="256"/>
            <ac:spMk id="4" creationId="{DA0EA205-A503-2887-ECF3-66749E077D3A}"/>
          </ac:spMkLst>
        </pc:spChg>
        <pc:spChg chg="add mod">
          <ac:chgData name="Guitink, Luca" userId="ef96df1d-7f74-4636-8627-c3ff0eb55174" providerId="ADAL" clId="{459B1844-891C-508F-8EC0-AE9F582326F3}" dt="2025-10-10T09:57:57.249" v="653"/>
          <ac:spMkLst>
            <pc:docMk/>
            <pc:sldMk cId="0" sldId="256"/>
            <ac:spMk id="7" creationId="{347D0B5C-8D18-777B-754C-00FA3061598F}"/>
          </ac:spMkLst>
        </pc:spChg>
        <pc:spChg chg="add">
          <ac:chgData name="Guitink, Luca" userId="ef96df1d-7f74-4636-8627-c3ff0eb55174" providerId="ADAL" clId="{459B1844-891C-508F-8EC0-AE9F582326F3}" dt="2025-10-10T09:57:20.432" v="647" actId="26606"/>
          <ac:spMkLst>
            <pc:docMk/>
            <pc:sldMk cId="0" sldId="256"/>
            <ac:spMk id="25" creationId="{FA6B11DC-B628-C037-678F-9B711F9740E3}"/>
          </ac:spMkLst>
        </pc:spChg>
        <pc:spChg chg="add">
          <ac:chgData name="Guitink, Luca" userId="ef96df1d-7f74-4636-8627-c3ff0eb55174" providerId="ADAL" clId="{459B1844-891C-508F-8EC0-AE9F582326F3}" dt="2025-10-10T09:57:20.432" v="647" actId="26606"/>
          <ac:spMkLst>
            <pc:docMk/>
            <pc:sldMk cId="0" sldId="256"/>
            <ac:spMk id="33" creationId="{D4EF69EE-F5F0-8DDB-CE09-95345B8C5323}"/>
          </ac:spMkLst>
        </pc:spChg>
        <pc:grpChg chg="add">
          <ac:chgData name="Guitink, Luca" userId="ef96df1d-7f74-4636-8627-c3ff0eb55174" providerId="ADAL" clId="{459B1844-891C-508F-8EC0-AE9F582326F3}" dt="2025-10-10T09:57:20.432" v="647" actId="26606"/>
          <ac:grpSpMkLst>
            <pc:docMk/>
            <pc:sldMk cId="0" sldId="256"/>
            <ac:grpSpMk id="27" creationId="{9C068EDF-41EF-0762-9B5F-381BE515CCB8}"/>
          </ac:grpSpMkLst>
        </pc:grpChg>
        <pc:picChg chg="mod">
          <ac:chgData name="Guitink, Luca" userId="ef96df1d-7f74-4636-8627-c3ff0eb55174" providerId="ADAL" clId="{459B1844-891C-508F-8EC0-AE9F582326F3}" dt="2025-10-10T09:57:20.432" v="647" actId="26606"/>
          <ac:picMkLst>
            <pc:docMk/>
            <pc:sldMk cId="0" sldId="256"/>
            <ac:picMk id="5" creationId="{1F9B8F91-D639-A977-E20C-4729F1130BF8}"/>
          </ac:picMkLst>
        </pc:picChg>
      </pc:sldChg>
      <pc:sldChg chg="addSp delSp modSp mod">
        <pc:chgData name="Guitink, Luca" userId="ef96df1d-7f74-4636-8627-c3ff0eb55174" providerId="ADAL" clId="{459B1844-891C-508F-8EC0-AE9F582326F3}" dt="2025-10-10T09:52:47.127" v="623" actId="14100"/>
        <pc:sldMkLst>
          <pc:docMk/>
          <pc:sldMk cId="0" sldId="257"/>
        </pc:sldMkLst>
        <pc:picChg chg="mod">
          <ac:chgData name="Guitink, Luca" userId="ef96df1d-7f74-4636-8627-c3ff0eb55174" providerId="ADAL" clId="{459B1844-891C-508F-8EC0-AE9F582326F3}" dt="2025-10-10T09:52:47.127" v="623" actId="14100"/>
          <ac:picMkLst>
            <pc:docMk/>
            <pc:sldMk cId="0" sldId="257"/>
            <ac:picMk id="8" creationId="{0A608008-E545-10F5-23F3-55FF3A1ECB9C}"/>
          </ac:picMkLst>
        </pc:picChg>
        <pc:picChg chg="add mod">
          <ac:chgData name="Guitink, Luca" userId="ef96df1d-7f74-4636-8627-c3ff0eb55174" providerId="ADAL" clId="{459B1844-891C-508F-8EC0-AE9F582326F3}" dt="2025-10-10T09:52:38.711" v="621" actId="14100"/>
          <ac:picMkLst>
            <pc:docMk/>
            <pc:sldMk cId="0" sldId="257"/>
            <ac:picMk id="10" creationId="{4DE29959-202A-3BF1-E6C5-ED3D8B337BF4}"/>
          </ac:picMkLst>
        </pc:picChg>
      </pc:sldChg>
      <pc:sldChg chg="addSp delSp modSp mod delAnim modAnim modNotesTx">
        <pc:chgData name="Guitink, Luca" userId="ef96df1d-7f74-4636-8627-c3ff0eb55174" providerId="ADAL" clId="{459B1844-891C-508F-8EC0-AE9F582326F3}" dt="2025-10-14T09:47:51.563" v="2835" actId="20577"/>
        <pc:sldMkLst>
          <pc:docMk/>
          <pc:sldMk cId="0" sldId="258"/>
        </pc:sldMkLst>
        <pc:graphicFrameChg chg="mod modGraphic">
          <ac:chgData name="Guitink, Luca" userId="ef96df1d-7f74-4636-8627-c3ff0eb55174" providerId="ADAL" clId="{459B1844-891C-508F-8EC0-AE9F582326F3}" dt="2025-10-14T09:33:10.988" v="1307" actId="403"/>
          <ac:graphicFrameMkLst>
            <pc:docMk/>
            <pc:sldMk cId="0" sldId="258"/>
            <ac:graphicFrameMk id="11" creationId="{6462D4B3-3030-6A61-F88C-C499B97612DE}"/>
          </ac:graphicFrameMkLst>
        </pc:graphicFrameChg>
        <pc:picChg chg="add mod">
          <ac:chgData name="Guitink, Luca" userId="ef96df1d-7f74-4636-8627-c3ff0eb55174" providerId="ADAL" clId="{459B1844-891C-508F-8EC0-AE9F582326F3}" dt="2025-10-14T09:28:26.730" v="1278" actId="1076"/>
          <ac:picMkLst>
            <pc:docMk/>
            <pc:sldMk cId="0" sldId="258"/>
            <ac:picMk id="10" creationId="{C6D63569-C2E3-808D-6BCF-A838982F2AB0}"/>
          </ac:picMkLst>
        </pc:picChg>
        <pc:picChg chg="add mod">
          <ac:chgData name="Guitink, Luca" userId="ef96df1d-7f74-4636-8627-c3ff0eb55174" providerId="ADAL" clId="{459B1844-891C-508F-8EC0-AE9F582326F3}" dt="2025-10-14T09:29:30.185" v="1288" actId="1076"/>
          <ac:picMkLst>
            <pc:docMk/>
            <pc:sldMk cId="0" sldId="258"/>
            <ac:picMk id="15" creationId="{C10361DF-CD6A-1C07-C021-CA90D8E5D344}"/>
          </ac:picMkLst>
        </pc:picChg>
        <pc:picChg chg="add mod">
          <ac:chgData name="Guitink, Luca" userId="ef96df1d-7f74-4636-8627-c3ff0eb55174" providerId="ADAL" clId="{459B1844-891C-508F-8EC0-AE9F582326F3}" dt="2025-10-14T09:28:35.914" v="1279" actId="1076"/>
          <ac:picMkLst>
            <pc:docMk/>
            <pc:sldMk cId="0" sldId="258"/>
            <ac:picMk id="19" creationId="{14B2B51C-20CF-12E2-CC58-6CDF760FBE84}"/>
          </ac:picMkLst>
        </pc:picChg>
        <pc:picChg chg="add mod">
          <ac:chgData name="Guitink, Luca" userId="ef96df1d-7f74-4636-8627-c3ff0eb55174" providerId="ADAL" clId="{459B1844-891C-508F-8EC0-AE9F582326F3}" dt="2025-10-14T09:28:52.578" v="1281" actId="1076"/>
          <ac:picMkLst>
            <pc:docMk/>
            <pc:sldMk cId="0" sldId="258"/>
            <ac:picMk id="21" creationId="{22D27995-57A2-4A94-A0CF-3F35387F4888}"/>
          </ac:picMkLst>
        </pc:picChg>
        <pc:picChg chg="add mod">
          <ac:chgData name="Guitink, Luca" userId="ef96df1d-7f74-4636-8627-c3ff0eb55174" providerId="ADAL" clId="{459B1844-891C-508F-8EC0-AE9F582326F3}" dt="2025-10-14T09:29:22.233" v="1287" actId="1076"/>
          <ac:picMkLst>
            <pc:docMk/>
            <pc:sldMk cId="0" sldId="258"/>
            <ac:picMk id="23" creationId="{107946DA-31EC-A0BF-0F82-361567A248E6}"/>
          </ac:picMkLst>
        </pc:picChg>
        <pc:picChg chg="add mod">
          <ac:chgData name="Guitink, Luca" userId="ef96df1d-7f74-4636-8627-c3ff0eb55174" providerId="ADAL" clId="{459B1844-891C-508F-8EC0-AE9F582326F3}" dt="2025-10-14T09:29:39.969" v="1291" actId="1076"/>
          <ac:picMkLst>
            <pc:docMk/>
            <pc:sldMk cId="0" sldId="258"/>
            <ac:picMk id="25" creationId="{3282205F-11A8-857E-5BF0-66904553BF59}"/>
          </ac:picMkLst>
        </pc:picChg>
      </pc:sldChg>
      <pc:sldChg chg="mod modShow">
        <pc:chgData name="Guitink, Luca" userId="ef96df1d-7f74-4636-8627-c3ff0eb55174" providerId="ADAL" clId="{459B1844-891C-508F-8EC0-AE9F582326F3}" dt="2025-10-14T07:09:20.368" v="758" actId="729"/>
        <pc:sldMkLst>
          <pc:docMk/>
          <pc:sldMk cId="0" sldId="261"/>
        </pc:sldMkLst>
      </pc:sldChg>
      <pc:sldChg chg="modNotesTx">
        <pc:chgData name="Guitink, Luca" userId="ef96df1d-7f74-4636-8627-c3ff0eb55174" providerId="ADAL" clId="{459B1844-891C-508F-8EC0-AE9F582326F3}" dt="2025-10-14T09:49:42.321" v="2844" actId="20577"/>
        <pc:sldMkLst>
          <pc:docMk/>
          <pc:sldMk cId="0" sldId="262"/>
        </pc:sldMkLst>
      </pc:sldChg>
      <pc:sldChg chg="modNotesTx">
        <pc:chgData name="Guitink, Luca" userId="ef96df1d-7f74-4636-8627-c3ff0eb55174" providerId="ADAL" clId="{459B1844-891C-508F-8EC0-AE9F582326F3}" dt="2025-10-14T09:51:33.807" v="2859" actId="20577"/>
        <pc:sldMkLst>
          <pc:docMk/>
          <pc:sldMk cId="0" sldId="265"/>
        </pc:sldMkLst>
      </pc:sldChg>
      <pc:sldChg chg="addSp delSp modSp mod modNotesTx">
        <pc:chgData name="Guitink, Luca" userId="ef96df1d-7f74-4636-8627-c3ff0eb55174" providerId="ADAL" clId="{459B1844-891C-508F-8EC0-AE9F582326F3}" dt="2025-10-14T09:40:32.587" v="2301" actId="20577"/>
        <pc:sldMkLst>
          <pc:docMk/>
          <pc:sldMk cId="3164492970" sldId="269"/>
        </pc:sldMkLst>
        <pc:spChg chg="mod">
          <ac:chgData name="Guitink, Luca" userId="ef96df1d-7f74-4636-8627-c3ff0eb55174" providerId="ADAL" clId="{459B1844-891C-508F-8EC0-AE9F582326F3}" dt="2025-10-09T11:08:53.558" v="19" actId="26606"/>
          <ac:spMkLst>
            <pc:docMk/>
            <pc:sldMk cId="3164492970" sldId="269"/>
            <ac:spMk id="2" creationId="{B5312585-F248-519C-9E8A-81BBADBFAF6C}"/>
          </ac:spMkLst>
        </pc:spChg>
        <pc:spChg chg="mod">
          <ac:chgData name="Guitink, Luca" userId="ef96df1d-7f74-4636-8627-c3ff0eb55174" providerId="ADAL" clId="{459B1844-891C-508F-8EC0-AE9F582326F3}" dt="2025-10-14T08:16:22.055" v="1158" actId="27636"/>
          <ac:spMkLst>
            <pc:docMk/>
            <pc:sldMk cId="3164492970" sldId="269"/>
            <ac:spMk id="3" creationId="{C60C5C25-7F22-A8CB-C24A-D8DBA624B691}"/>
          </ac:spMkLst>
        </pc:spChg>
        <pc:spChg chg="add del">
          <ac:chgData name="Guitink, Luca" userId="ef96df1d-7f74-4636-8627-c3ff0eb55174" providerId="ADAL" clId="{459B1844-891C-508F-8EC0-AE9F582326F3}" dt="2025-10-09T11:08:53.558" v="19" actId="26606"/>
          <ac:spMkLst>
            <pc:docMk/>
            <pc:sldMk cId="3164492970" sldId="269"/>
            <ac:spMk id="1067" creationId="{700E0F77-E936-4985-B7B1-B9823486AC33}"/>
          </ac:spMkLst>
        </pc:spChg>
        <pc:spChg chg="add del">
          <ac:chgData name="Guitink, Luca" userId="ef96df1d-7f74-4636-8627-c3ff0eb55174" providerId="ADAL" clId="{459B1844-891C-508F-8EC0-AE9F582326F3}" dt="2025-10-09T11:08:53.558" v="19" actId="26606"/>
          <ac:spMkLst>
            <pc:docMk/>
            <pc:sldMk cId="3164492970" sldId="269"/>
            <ac:spMk id="1068" creationId="{95C8260E-968F-44E8-A823-ABB431311926}"/>
          </ac:spMkLst>
        </pc:spChg>
        <pc:spChg chg="add del">
          <ac:chgData name="Guitink, Luca" userId="ef96df1d-7f74-4636-8627-c3ff0eb55174" providerId="ADAL" clId="{459B1844-891C-508F-8EC0-AE9F582326F3}" dt="2025-10-09T11:08:53.558" v="19" actId="26606"/>
          <ac:spMkLst>
            <pc:docMk/>
            <pc:sldMk cId="3164492970" sldId="269"/>
            <ac:spMk id="1069" creationId="{2C1BBA94-3F40-40AA-8BB9-E69E25E537C1}"/>
          </ac:spMkLst>
        </pc:spChg>
        <pc:spChg chg="add del">
          <ac:chgData name="Guitink, Luca" userId="ef96df1d-7f74-4636-8627-c3ff0eb55174" providerId="ADAL" clId="{459B1844-891C-508F-8EC0-AE9F582326F3}" dt="2025-10-09T11:08:53.558" v="19" actId="26606"/>
          <ac:spMkLst>
            <pc:docMk/>
            <pc:sldMk cId="3164492970" sldId="269"/>
            <ac:spMk id="1070" creationId="{FE43805F-24A6-46A4-B19B-54F28347355C}"/>
          </ac:spMkLst>
        </pc:spChg>
        <pc:picChg chg="add mod modCrop">
          <ac:chgData name="Guitink, Luca" userId="ef96df1d-7f74-4636-8627-c3ff0eb55174" providerId="ADAL" clId="{459B1844-891C-508F-8EC0-AE9F582326F3}" dt="2025-10-14T08:13:43.709" v="885" actId="14100"/>
          <ac:picMkLst>
            <pc:docMk/>
            <pc:sldMk cId="3164492970" sldId="269"/>
            <ac:picMk id="7" creationId="{B56FB3FB-95A4-D7E9-0733-870CE73B9DD2}"/>
          </ac:picMkLst>
        </pc:picChg>
      </pc:sldChg>
      <pc:sldChg chg="modSp mod modNotesTx">
        <pc:chgData name="Guitink, Luca" userId="ef96df1d-7f74-4636-8627-c3ff0eb55174" providerId="ADAL" clId="{459B1844-891C-508F-8EC0-AE9F582326F3}" dt="2025-10-14T09:48:54.245" v="2843" actId="20577"/>
        <pc:sldMkLst>
          <pc:docMk/>
          <pc:sldMk cId="4232541299" sldId="737"/>
        </pc:sldMkLst>
        <pc:picChg chg="mod modCrop">
          <ac:chgData name="Guitink, Luca" userId="ef96df1d-7f74-4636-8627-c3ff0eb55174" providerId="ADAL" clId="{459B1844-891C-508F-8EC0-AE9F582326F3}" dt="2025-10-14T07:58:53.900" v="881" actId="14100"/>
          <ac:picMkLst>
            <pc:docMk/>
            <pc:sldMk cId="4232541299" sldId="737"/>
            <ac:picMk id="5" creationId="{40704ACB-9809-5B0F-BFAE-6A287187082F}"/>
          </ac:picMkLst>
        </pc:picChg>
      </pc:sldChg>
      <pc:sldChg chg="modSp mod ord">
        <pc:chgData name="Guitink, Luca" userId="ef96df1d-7f74-4636-8627-c3ff0eb55174" providerId="ADAL" clId="{459B1844-891C-508F-8EC0-AE9F582326F3}" dt="2025-10-14T09:39:10" v="2048" actId="20578"/>
        <pc:sldMkLst>
          <pc:docMk/>
          <pc:sldMk cId="2126647775" sldId="738"/>
        </pc:sldMkLst>
        <pc:spChg chg="mod">
          <ac:chgData name="Guitink, Luca" userId="ef96df1d-7f74-4636-8627-c3ff0eb55174" providerId="ADAL" clId="{459B1844-891C-508F-8EC0-AE9F582326F3}" dt="2025-10-10T09:48:25.753" v="573" actId="404"/>
          <ac:spMkLst>
            <pc:docMk/>
            <pc:sldMk cId="2126647775" sldId="738"/>
            <ac:spMk id="3" creationId="{D688B399-259E-E3A5-5094-4A799938AA5B}"/>
          </ac:spMkLst>
        </pc:spChg>
        <pc:picChg chg="mod">
          <ac:chgData name="Guitink, Luca" userId="ef96df1d-7f74-4636-8627-c3ff0eb55174" providerId="ADAL" clId="{459B1844-891C-508F-8EC0-AE9F582326F3}" dt="2025-10-14T09:25:41.859" v="1227" actId="1076"/>
          <ac:picMkLst>
            <pc:docMk/>
            <pc:sldMk cId="2126647775" sldId="738"/>
            <ac:picMk id="7" creationId="{3547CC54-7621-6285-C33F-BA0C34673D2E}"/>
          </ac:picMkLst>
        </pc:picChg>
      </pc:sldChg>
      <pc:sldChg chg="modNotesTx">
        <pc:chgData name="Guitink, Luca" userId="ef96df1d-7f74-4636-8627-c3ff0eb55174" providerId="ADAL" clId="{459B1844-891C-508F-8EC0-AE9F582326F3}" dt="2025-10-14T09:48:29.884" v="2837" actId="20577"/>
        <pc:sldMkLst>
          <pc:docMk/>
          <pc:sldMk cId="3352745590" sldId="741"/>
        </pc:sldMkLst>
      </pc:sldChg>
      <pc:sldChg chg="addSp delSp modSp mod setBg modNotesTx">
        <pc:chgData name="Guitink, Luca" userId="ef96df1d-7f74-4636-8627-c3ff0eb55174" providerId="ADAL" clId="{459B1844-891C-508F-8EC0-AE9F582326F3}" dt="2025-10-14T09:59:24.814" v="3302" actId="20577"/>
        <pc:sldMkLst>
          <pc:docMk/>
          <pc:sldMk cId="548078132" sldId="742"/>
        </pc:sldMkLst>
        <pc:spChg chg="mod">
          <ac:chgData name="Guitink, Luca" userId="ef96df1d-7f74-4636-8627-c3ff0eb55174" providerId="ADAL" clId="{459B1844-891C-508F-8EC0-AE9F582326F3}" dt="2025-10-10T09:51:21.817" v="609" actId="403"/>
          <ac:spMkLst>
            <pc:docMk/>
            <pc:sldMk cId="548078132" sldId="742"/>
            <ac:spMk id="2" creationId="{621DFAC7-AC35-D18D-760E-311DB4442545}"/>
          </ac:spMkLst>
        </pc:spChg>
        <pc:grpChg chg="add">
          <ac:chgData name="Guitink, Luca" userId="ef96df1d-7f74-4636-8627-c3ff0eb55174" providerId="ADAL" clId="{459B1844-891C-508F-8EC0-AE9F582326F3}" dt="2025-10-10T09:49:44.763" v="580" actId="26606"/>
          <ac:grpSpMkLst>
            <pc:docMk/>
            <pc:sldMk cId="548078132" sldId="742"/>
            <ac:grpSpMk id="23" creationId="{3AFCAD34-1AFC-BC1A-F6B2-C34C63912EAB}"/>
          </ac:grpSpMkLst>
        </pc:grpChg>
        <pc:graphicFrameChg chg="add mod ord modGraphic">
          <ac:chgData name="Guitink, Luca" userId="ef96df1d-7f74-4636-8627-c3ff0eb55174" providerId="ADAL" clId="{459B1844-891C-508F-8EC0-AE9F582326F3}" dt="2025-10-14T09:43:42.629" v="2671" actId="20577"/>
          <ac:graphicFrameMkLst>
            <pc:docMk/>
            <pc:sldMk cId="548078132" sldId="742"/>
            <ac:graphicFrameMk id="5" creationId="{A69EE695-3DF6-78ED-9CEA-5D25D7FD94E2}"/>
          </ac:graphicFrameMkLst>
        </pc:graphicFrameChg>
        <pc:picChg chg="add mod modCrop">
          <ac:chgData name="Guitink, Luca" userId="ef96df1d-7f74-4636-8627-c3ff0eb55174" providerId="ADAL" clId="{459B1844-891C-508F-8EC0-AE9F582326F3}" dt="2025-10-10T09:50:34.608" v="590" actId="1076"/>
          <ac:picMkLst>
            <pc:docMk/>
            <pc:sldMk cId="548078132" sldId="742"/>
            <ac:picMk id="4" creationId="{1B835345-C60D-9B3B-C225-FE47A43EAE50}"/>
          </ac:picMkLst>
        </pc:picChg>
        <pc:picChg chg="add mod">
          <ac:chgData name="Guitink, Luca" userId="ef96df1d-7f74-4636-8627-c3ff0eb55174" providerId="ADAL" clId="{459B1844-891C-508F-8EC0-AE9F582326F3}" dt="2025-10-10T09:50:49.638" v="595"/>
          <ac:picMkLst>
            <pc:docMk/>
            <pc:sldMk cId="548078132" sldId="742"/>
            <ac:picMk id="7" creationId="{B0EBC7C2-6A73-A653-30D7-BC9D0950120E}"/>
          </ac:picMkLst>
        </pc:picChg>
      </pc:sldChg>
      <pc:sldChg chg="addSp delSp modSp mod setBg modNotesTx">
        <pc:chgData name="Guitink, Luca" userId="ef96df1d-7f74-4636-8627-c3ff0eb55174" providerId="ADAL" clId="{459B1844-891C-508F-8EC0-AE9F582326F3}" dt="2025-10-14T09:58:56.779" v="3298" actId="20577"/>
        <pc:sldMkLst>
          <pc:docMk/>
          <pc:sldMk cId="3814887609" sldId="743"/>
        </pc:sldMkLst>
        <pc:spChg chg="mod">
          <ac:chgData name="Guitink, Luca" userId="ef96df1d-7f74-4636-8627-c3ff0eb55174" providerId="ADAL" clId="{459B1844-891C-508F-8EC0-AE9F582326F3}" dt="2025-10-10T09:54:43.929" v="635" actId="2711"/>
          <ac:spMkLst>
            <pc:docMk/>
            <pc:sldMk cId="3814887609" sldId="743"/>
            <ac:spMk id="2" creationId="{CD72FD45-7635-8BCD-BA29-75F4AF2367D3}"/>
          </ac:spMkLst>
        </pc:spChg>
        <pc:spChg chg="add">
          <ac:chgData name="Guitink, Luca" userId="ef96df1d-7f74-4636-8627-c3ff0eb55174" providerId="ADAL" clId="{459B1844-891C-508F-8EC0-AE9F582326F3}" dt="2025-10-10T09:53:21.377" v="624" actId="26606"/>
          <ac:spMkLst>
            <pc:docMk/>
            <pc:sldMk cId="3814887609" sldId="743"/>
            <ac:spMk id="9" creationId="{35DB3719-6FDC-4E5D-891D-FF40B7300F64}"/>
          </ac:spMkLst>
        </pc:spChg>
        <pc:spChg chg="add">
          <ac:chgData name="Guitink, Luca" userId="ef96df1d-7f74-4636-8627-c3ff0eb55174" providerId="ADAL" clId="{459B1844-891C-508F-8EC0-AE9F582326F3}" dt="2025-10-10T09:53:21.377" v="624" actId="26606"/>
          <ac:spMkLst>
            <pc:docMk/>
            <pc:sldMk cId="3814887609" sldId="743"/>
            <ac:spMk id="11" creationId="{E0CBAC23-2E3F-4A90-BA59-F8299F6A5439}"/>
          </ac:spMkLst>
        </pc:spChg>
        <pc:graphicFrameChg chg="add mod modGraphic">
          <ac:chgData name="Guitink, Luca" userId="ef96df1d-7f74-4636-8627-c3ff0eb55174" providerId="ADAL" clId="{459B1844-891C-508F-8EC0-AE9F582326F3}" dt="2025-10-14T09:58:07.418" v="3236" actId="255"/>
          <ac:graphicFrameMkLst>
            <pc:docMk/>
            <pc:sldMk cId="3814887609" sldId="743"/>
            <ac:graphicFrameMk id="5" creationId="{5C5A1BFB-E5CE-E3B7-8EF8-CBB63D7C748D}"/>
          </ac:graphicFrameMkLst>
        </pc:graphicFrameChg>
        <pc:picChg chg="add mod">
          <ac:chgData name="Guitink, Luca" userId="ef96df1d-7f74-4636-8627-c3ff0eb55174" providerId="ADAL" clId="{459B1844-891C-508F-8EC0-AE9F582326F3}" dt="2025-10-10T09:54:31.870" v="633" actId="1076"/>
          <ac:picMkLst>
            <pc:docMk/>
            <pc:sldMk cId="3814887609" sldId="743"/>
            <ac:picMk id="4" creationId="{B928D461-FA45-A43B-DEFB-57C21FBAB233}"/>
          </ac:picMkLst>
        </pc:picChg>
      </pc:sldChg>
      <pc:sldChg chg="addSp delSp modSp mod setBg modNotesTx">
        <pc:chgData name="Guitink, Luca" userId="ef96df1d-7f74-4636-8627-c3ff0eb55174" providerId="ADAL" clId="{459B1844-891C-508F-8EC0-AE9F582326F3}" dt="2025-10-14T09:50:16.609" v="2848" actId="20577"/>
        <pc:sldMkLst>
          <pc:docMk/>
          <pc:sldMk cId="1957507277" sldId="744"/>
        </pc:sldMkLst>
        <pc:spChg chg="mod">
          <ac:chgData name="Guitink, Luca" userId="ef96df1d-7f74-4636-8627-c3ff0eb55174" providerId="ADAL" clId="{459B1844-891C-508F-8EC0-AE9F582326F3}" dt="2025-10-10T09:47:31.200" v="572" actId="26606"/>
          <ac:spMkLst>
            <pc:docMk/>
            <pc:sldMk cId="1957507277" sldId="744"/>
            <ac:spMk id="2" creationId="{B0B3B5E7-6090-58C8-09D9-D0D1F0B8988C}"/>
          </ac:spMkLst>
        </pc:spChg>
        <pc:spChg chg="mod">
          <ac:chgData name="Guitink, Luca" userId="ef96df1d-7f74-4636-8627-c3ff0eb55174" providerId="ADAL" clId="{459B1844-891C-508F-8EC0-AE9F582326F3}" dt="2025-10-14T08:30:25.496" v="1187" actId="27636"/>
          <ac:spMkLst>
            <pc:docMk/>
            <pc:sldMk cId="1957507277" sldId="744"/>
            <ac:spMk id="3" creationId="{C69129A2-2B39-5E01-0372-4ED8AC98B47B}"/>
          </ac:spMkLst>
        </pc:spChg>
        <pc:spChg chg="add">
          <ac:chgData name="Guitink, Luca" userId="ef96df1d-7f74-4636-8627-c3ff0eb55174" providerId="ADAL" clId="{459B1844-891C-508F-8EC0-AE9F582326F3}" dt="2025-10-10T09:47:31.200" v="572" actId="26606"/>
          <ac:spMkLst>
            <pc:docMk/>
            <pc:sldMk cId="1957507277" sldId="744"/>
            <ac:spMk id="9" creationId="{743AA782-23D1-4521-8CAD-47662984AA08}"/>
          </ac:spMkLst>
        </pc:spChg>
        <pc:spChg chg="add">
          <ac:chgData name="Guitink, Luca" userId="ef96df1d-7f74-4636-8627-c3ff0eb55174" providerId="ADAL" clId="{459B1844-891C-508F-8EC0-AE9F582326F3}" dt="2025-10-10T09:47:31.200" v="572" actId="26606"/>
          <ac:spMkLst>
            <pc:docMk/>
            <pc:sldMk cId="1957507277" sldId="744"/>
            <ac:spMk id="11" creationId="{650D18FE-0824-4A46-B22C-A86B52E5780A}"/>
          </ac:spMkLst>
        </pc:spChg>
        <pc:graphicFrameChg chg="add mod">
          <ac:chgData name="Guitink, Luca" userId="ef96df1d-7f74-4636-8627-c3ff0eb55174" providerId="ADAL" clId="{459B1844-891C-508F-8EC0-AE9F582326F3}" dt="2025-10-14T08:30:58.204" v="1189" actId="115"/>
          <ac:graphicFrameMkLst>
            <pc:docMk/>
            <pc:sldMk cId="1957507277" sldId="744"/>
            <ac:graphicFrameMk id="4" creationId="{622087F1-48DD-0259-F658-00DBFFD23A57}"/>
          </ac:graphicFrameMkLst>
        </pc:graphicFrameChg>
      </pc:sldChg>
      <pc:sldChg chg="addSp delSp modSp mod setBg modNotesTx">
        <pc:chgData name="Guitink, Luca" userId="ef96df1d-7f74-4636-8627-c3ff0eb55174" providerId="ADAL" clId="{459B1844-891C-508F-8EC0-AE9F582326F3}" dt="2025-10-14T09:51:09.690" v="2856" actId="20577"/>
        <pc:sldMkLst>
          <pc:docMk/>
          <pc:sldMk cId="420548637" sldId="745"/>
        </pc:sldMkLst>
        <pc:spChg chg="mod">
          <ac:chgData name="Guitink, Luca" userId="ef96df1d-7f74-4636-8627-c3ff0eb55174" providerId="ADAL" clId="{459B1844-891C-508F-8EC0-AE9F582326F3}" dt="2025-10-10T08:34:59.218" v="506" actId="114"/>
          <ac:spMkLst>
            <pc:docMk/>
            <pc:sldMk cId="420548637" sldId="745"/>
            <ac:spMk id="2" creationId="{8BE95DBD-145D-7997-A9A0-BEAF71FCBC43}"/>
          </ac:spMkLst>
        </pc:spChg>
        <pc:spChg chg="add">
          <ac:chgData name="Guitink, Luca" userId="ef96df1d-7f74-4636-8627-c3ff0eb55174" providerId="ADAL" clId="{459B1844-891C-508F-8EC0-AE9F582326F3}" dt="2025-10-10T08:20:39.331" v="34" actId="26606"/>
          <ac:spMkLst>
            <pc:docMk/>
            <pc:sldMk cId="420548637" sldId="745"/>
            <ac:spMk id="10" creationId="{2659FDB4-FCBE-4A89-B46D-43D4FA54464D}"/>
          </ac:spMkLst>
        </pc:spChg>
        <pc:graphicFrameChg chg="add mod modGraphic">
          <ac:chgData name="Guitink, Luca" userId="ef96df1d-7f74-4636-8627-c3ff0eb55174" providerId="ADAL" clId="{459B1844-891C-508F-8EC0-AE9F582326F3}" dt="2025-10-10T09:56:53.642" v="646" actId="12100"/>
          <ac:graphicFrameMkLst>
            <pc:docMk/>
            <pc:sldMk cId="420548637" sldId="745"/>
            <ac:graphicFrameMk id="5" creationId="{931EE978-776A-20E1-55D9-578DBBA7C566}"/>
          </ac:graphicFrameMkLst>
        </pc:graphicFrameChg>
        <pc:picChg chg="add mod">
          <ac:chgData name="Guitink, Luca" userId="ef96df1d-7f74-4636-8627-c3ff0eb55174" providerId="ADAL" clId="{459B1844-891C-508F-8EC0-AE9F582326F3}" dt="2025-10-10T08:35:08.351" v="507" actId="1076"/>
          <ac:picMkLst>
            <pc:docMk/>
            <pc:sldMk cId="420548637" sldId="745"/>
            <ac:picMk id="6" creationId="{E1902775-40C4-0A90-BBD5-3E0A6CE55BB2}"/>
          </ac:picMkLst>
        </pc:picChg>
        <pc:cxnChg chg="add">
          <ac:chgData name="Guitink, Luca" userId="ef96df1d-7f74-4636-8627-c3ff0eb55174" providerId="ADAL" clId="{459B1844-891C-508F-8EC0-AE9F582326F3}" dt="2025-10-10T08:20:39.331" v="34" actId="26606"/>
          <ac:cxnSpMkLst>
            <pc:docMk/>
            <pc:sldMk cId="420548637" sldId="745"/>
            <ac:cxnSpMk id="12" creationId="{C8F51B3F-8331-4E4A-AE96-D47B1006EEAD}"/>
          </ac:cxnSpMkLst>
        </pc:cxnChg>
      </pc:sldChg>
      <pc:sldChg chg="addSp modSp mod modNotesTx">
        <pc:chgData name="Guitink, Luca" userId="ef96df1d-7f74-4636-8627-c3ff0eb55174" providerId="ADAL" clId="{459B1844-891C-508F-8EC0-AE9F582326F3}" dt="2025-10-14T09:51:53.348" v="2898" actId="20577"/>
        <pc:sldMkLst>
          <pc:docMk/>
          <pc:sldMk cId="3914860037" sldId="746"/>
        </pc:sldMkLst>
        <pc:spChg chg="mod">
          <ac:chgData name="Guitink, Luca" userId="ef96df1d-7f74-4636-8627-c3ff0eb55174" providerId="ADAL" clId="{459B1844-891C-508F-8EC0-AE9F582326F3}" dt="2025-10-10T08:30:04.870" v="449" actId="2711"/>
          <ac:spMkLst>
            <pc:docMk/>
            <pc:sldMk cId="3914860037" sldId="746"/>
            <ac:spMk id="2" creationId="{19DE56A2-E854-43E9-2D40-14C1807EEC3A}"/>
          </ac:spMkLst>
        </pc:spChg>
        <pc:spChg chg="add mod">
          <ac:chgData name="Guitink, Luca" userId="ef96df1d-7f74-4636-8627-c3ff0eb55174" providerId="ADAL" clId="{459B1844-891C-508F-8EC0-AE9F582326F3}" dt="2025-10-14T07:53:28.961" v="789" actId="1076"/>
          <ac:spMkLst>
            <pc:docMk/>
            <pc:sldMk cId="3914860037" sldId="746"/>
            <ac:spMk id="4" creationId="{4A86E913-FED7-048B-4D56-C1782F9B8A11}"/>
          </ac:spMkLst>
        </pc:spChg>
        <pc:spChg chg="mod">
          <ac:chgData name="Guitink, Luca" userId="ef96df1d-7f74-4636-8627-c3ff0eb55174" providerId="ADAL" clId="{459B1844-891C-508F-8EC0-AE9F582326F3}" dt="2025-10-14T07:55:03.444" v="872" actId="20577"/>
          <ac:spMkLst>
            <pc:docMk/>
            <pc:sldMk cId="3914860037" sldId="746"/>
            <ac:spMk id="9" creationId="{8BBEC889-94DA-AC35-802C-B46F22DEFCFE}"/>
          </ac:spMkLst>
        </pc:spChg>
        <pc:spChg chg="mod">
          <ac:chgData name="Guitink, Luca" userId="ef96df1d-7f74-4636-8627-c3ff0eb55174" providerId="ADAL" clId="{459B1844-891C-508F-8EC0-AE9F582326F3}" dt="2025-10-14T07:53:37.987" v="791" actId="113"/>
          <ac:spMkLst>
            <pc:docMk/>
            <pc:sldMk cId="3914860037" sldId="746"/>
            <ac:spMk id="21" creationId="{5B1E32C6-BFEB-482B-8B09-06C6BB715393}"/>
          </ac:spMkLst>
        </pc:spChg>
        <pc:spChg chg="mod">
          <ac:chgData name="Guitink, Luca" userId="ef96df1d-7f74-4636-8627-c3ff0eb55174" providerId="ADAL" clId="{459B1844-891C-508F-8EC0-AE9F582326F3}" dt="2025-10-14T07:53:34.425" v="790" actId="113"/>
          <ac:spMkLst>
            <pc:docMk/>
            <pc:sldMk cId="3914860037" sldId="746"/>
            <ac:spMk id="22" creationId="{C20FA377-6BE2-32D6-FEBC-9000FED0C63B}"/>
          </ac:spMkLst>
        </pc:spChg>
        <pc:picChg chg="add mod">
          <ac:chgData name="Guitink, Luca" userId="ef96df1d-7f74-4636-8627-c3ff0eb55174" providerId="ADAL" clId="{459B1844-891C-508F-8EC0-AE9F582326F3}" dt="2025-10-10T08:27:14.141" v="420" actId="1076"/>
          <ac:picMkLst>
            <pc:docMk/>
            <pc:sldMk cId="3914860037" sldId="746"/>
            <ac:picMk id="3" creationId="{E09C1599-74B9-F0A3-95C5-9A88508FD6F7}"/>
          </ac:picMkLst>
        </pc:picChg>
        <pc:picChg chg="mod">
          <ac:chgData name="Guitink, Luca" userId="ef96df1d-7f74-4636-8627-c3ff0eb55174" providerId="ADAL" clId="{459B1844-891C-508F-8EC0-AE9F582326F3}" dt="2025-10-14T07:55:16.535" v="874" actId="14100"/>
          <ac:picMkLst>
            <pc:docMk/>
            <pc:sldMk cId="3914860037" sldId="746"/>
            <ac:picMk id="5" creationId="{89CD31EF-CE22-5978-EFD9-65BABBCF3AC0}"/>
          </ac:picMkLst>
        </pc:picChg>
        <pc:picChg chg="mod">
          <ac:chgData name="Guitink, Luca" userId="ef96df1d-7f74-4636-8627-c3ff0eb55174" providerId="ADAL" clId="{459B1844-891C-508F-8EC0-AE9F582326F3}" dt="2025-10-14T07:52:22.453" v="760" actId="1076"/>
          <ac:picMkLst>
            <pc:docMk/>
            <pc:sldMk cId="3914860037" sldId="746"/>
            <ac:picMk id="13" creationId="{FDCD672B-CC7F-9F94-24A4-5A264952B153}"/>
          </ac:picMkLst>
        </pc:picChg>
      </pc:sldChg>
      <pc:sldChg chg="addSp delSp modSp mod setBg modShow">
        <pc:chgData name="Guitink, Luca" userId="ef96df1d-7f74-4636-8627-c3ff0eb55174" providerId="ADAL" clId="{459B1844-891C-508F-8EC0-AE9F582326F3}" dt="2025-10-14T07:09:14.057" v="757" actId="729"/>
        <pc:sldMkLst>
          <pc:docMk/>
          <pc:sldMk cId="2465022449" sldId="747"/>
        </pc:sldMkLst>
        <pc:spChg chg="mod ord">
          <ac:chgData name="Guitink, Luca" userId="ef96df1d-7f74-4636-8627-c3ff0eb55174" providerId="ADAL" clId="{459B1844-891C-508F-8EC0-AE9F582326F3}" dt="2025-10-10T09:20:14.956" v="518" actId="26606"/>
          <ac:spMkLst>
            <pc:docMk/>
            <pc:sldMk cId="2465022449" sldId="747"/>
            <ac:spMk id="2" creationId="{677351E7-6C5F-0857-C30B-31A5328BB58E}"/>
          </ac:spMkLst>
        </pc:spChg>
        <pc:spChg chg="mod">
          <ac:chgData name="Guitink, Luca" userId="ef96df1d-7f74-4636-8627-c3ff0eb55174" providerId="ADAL" clId="{459B1844-891C-508F-8EC0-AE9F582326F3}" dt="2025-10-10T09:20:14.956" v="518" actId="26606"/>
          <ac:spMkLst>
            <pc:docMk/>
            <pc:sldMk cId="2465022449" sldId="747"/>
            <ac:spMk id="3" creationId="{40F3998E-1B9C-1D4B-7F4D-20E4FE791D15}"/>
          </ac:spMkLst>
        </pc:spChg>
        <pc:spChg chg="add mod">
          <ac:chgData name="Guitink, Luca" userId="ef96df1d-7f74-4636-8627-c3ff0eb55174" providerId="ADAL" clId="{459B1844-891C-508F-8EC0-AE9F582326F3}" dt="2025-10-10T09:20:25.230" v="519"/>
          <ac:spMkLst>
            <pc:docMk/>
            <pc:sldMk cId="2465022449" sldId="747"/>
            <ac:spMk id="10" creationId="{2DF79D79-03D2-B6CB-40CA-D6B837CFC126}"/>
          </ac:spMkLst>
        </pc:spChg>
        <pc:spChg chg="add">
          <ac:chgData name="Guitink, Luca" userId="ef96df1d-7f74-4636-8627-c3ff0eb55174" providerId="ADAL" clId="{459B1844-891C-508F-8EC0-AE9F582326F3}" dt="2025-10-10T09:20:14.956" v="518" actId="26606"/>
          <ac:spMkLst>
            <pc:docMk/>
            <pc:sldMk cId="2465022449" sldId="747"/>
            <ac:spMk id="27" creationId="{F0C518C2-0AA4-470C-87B9-9CBF428FBA25}"/>
          </ac:spMkLst>
        </pc:spChg>
        <pc:spChg chg="add">
          <ac:chgData name="Guitink, Luca" userId="ef96df1d-7f74-4636-8627-c3ff0eb55174" providerId="ADAL" clId="{459B1844-891C-508F-8EC0-AE9F582326F3}" dt="2025-10-10T09:20:14.956" v="518" actId="26606"/>
          <ac:spMkLst>
            <pc:docMk/>
            <pc:sldMk cId="2465022449" sldId="747"/>
            <ac:spMk id="28" creationId="{04C21BAE-6866-4C7A-A7EC-C1B2E572D5BE}"/>
          </ac:spMkLst>
        </pc:spChg>
        <pc:spChg chg="add">
          <ac:chgData name="Guitink, Luca" userId="ef96df1d-7f74-4636-8627-c3ff0eb55174" providerId="ADAL" clId="{459B1844-891C-508F-8EC0-AE9F582326F3}" dt="2025-10-10T09:20:14.956" v="518" actId="26606"/>
          <ac:spMkLst>
            <pc:docMk/>
            <pc:sldMk cId="2465022449" sldId="747"/>
            <ac:spMk id="29" creationId="{7E7D0C94-08B4-48AE-8813-CC4D60294F42}"/>
          </ac:spMkLst>
        </pc:spChg>
        <pc:picChg chg="add mod ord">
          <ac:chgData name="Guitink, Luca" userId="ef96df1d-7f74-4636-8627-c3ff0eb55174" providerId="ADAL" clId="{459B1844-891C-508F-8EC0-AE9F582326F3}" dt="2025-10-10T09:20:14.956" v="518" actId="26606"/>
          <ac:picMkLst>
            <pc:docMk/>
            <pc:sldMk cId="2465022449" sldId="747"/>
            <ac:picMk id="7" creationId="{8E50CA2B-37C6-F686-62AB-E7B2CDBAE5F1}"/>
          </ac:picMkLst>
        </pc:picChg>
      </pc:sldChg>
      <pc:sldChg chg="addSp delSp modSp mod modNotesTx">
        <pc:chgData name="Guitink, Luca" userId="ef96df1d-7f74-4636-8627-c3ff0eb55174" providerId="ADAL" clId="{459B1844-891C-508F-8EC0-AE9F582326F3}" dt="2025-10-14T09:54:08.758" v="3052" actId="20577"/>
        <pc:sldMkLst>
          <pc:docMk/>
          <pc:sldMk cId="1960732171" sldId="748"/>
        </pc:sldMkLst>
        <pc:spChg chg="mod">
          <ac:chgData name="Guitink, Luca" userId="ef96df1d-7f74-4636-8627-c3ff0eb55174" providerId="ADAL" clId="{459B1844-891C-508F-8EC0-AE9F582326F3}" dt="2025-10-10T08:33:58.785" v="497" actId="20577"/>
          <ac:spMkLst>
            <pc:docMk/>
            <pc:sldMk cId="1960732171" sldId="748"/>
            <ac:spMk id="2" creationId="{E56D1F2E-4A1F-5D00-CB0D-09F98D856450}"/>
          </ac:spMkLst>
        </pc:spChg>
        <pc:spChg chg="mod">
          <ac:chgData name="Guitink, Luca" userId="ef96df1d-7f74-4636-8627-c3ff0eb55174" providerId="ADAL" clId="{459B1844-891C-508F-8EC0-AE9F582326F3}" dt="2025-10-10T08:32:03.033" v="474" actId="14100"/>
          <ac:spMkLst>
            <pc:docMk/>
            <pc:sldMk cId="1960732171" sldId="748"/>
            <ac:spMk id="3" creationId="{A3056C27-C5CF-013F-F2E9-C346C0E8A942}"/>
          </ac:spMkLst>
        </pc:spChg>
        <pc:spChg chg="mod">
          <ac:chgData name="Guitink, Luca" userId="ef96df1d-7f74-4636-8627-c3ff0eb55174" providerId="ADAL" clId="{459B1844-891C-508F-8EC0-AE9F582326F3}" dt="2025-10-10T09:56:15.702" v="643" actId="166"/>
          <ac:spMkLst>
            <pc:docMk/>
            <pc:sldMk cId="1960732171" sldId="748"/>
            <ac:spMk id="6" creationId="{892869C7-6DDE-4DB1-B6E2-6CB6AFA03F1D}"/>
          </ac:spMkLst>
        </pc:spChg>
        <pc:spChg chg="add mod">
          <ac:chgData name="Guitink, Luca" userId="ef96df1d-7f74-4636-8627-c3ff0eb55174" providerId="ADAL" clId="{459B1844-891C-508F-8EC0-AE9F582326F3}" dt="2025-10-10T08:33:19.003" v="494" actId="14100"/>
          <ac:spMkLst>
            <pc:docMk/>
            <pc:sldMk cId="1960732171" sldId="748"/>
            <ac:spMk id="8" creationId="{1CAAE9DD-F3DE-B71C-CB57-CF5A58435C65}"/>
          </ac:spMkLst>
        </pc:spChg>
        <pc:spChg chg="add mod">
          <ac:chgData name="Guitink, Luca" userId="ef96df1d-7f74-4636-8627-c3ff0eb55174" providerId="ADAL" clId="{459B1844-891C-508F-8EC0-AE9F582326F3}" dt="2025-10-14T09:52:59.758" v="2928" actId="1076"/>
          <ac:spMkLst>
            <pc:docMk/>
            <pc:sldMk cId="1960732171" sldId="748"/>
            <ac:spMk id="10" creationId="{375A5D5F-7A09-7BD8-22DF-7BF23BCCDC35}"/>
          </ac:spMkLst>
        </pc:spChg>
        <pc:picChg chg="add mod">
          <ac:chgData name="Guitink, Luca" userId="ef96df1d-7f74-4636-8627-c3ff0eb55174" providerId="ADAL" clId="{459B1844-891C-508F-8EC0-AE9F582326F3}" dt="2025-10-10T08:27:20.397" v="422" actId="1076"/>
          <ac:picMkLst>
            <pc:docMk/>
            <pc:sldMk cId="1960732171" sldId="748"/>
            <ac:picMk id="7" creationId="{D4332452-A83D-4703-D2EC-D8CD274D7D51}"/>
          </ac:picMkLst>
        </pc:picChg>
        <pc:picChg chg="mod">
          <ac:chgData name="Guitink, Luca" userId="ef96df1d-7f74-4636-8627-c3ff0eb55174" providerId="ADAL" clId="{459B1844-891C-508F-8EC0-AE9F582326F3}" dt="2025-10-10T09:56:09.177" v="642" actId="1440"/>
          <ac:picMkLst>
            <pc:docMk/>
            <pc:sldMk cId="1960732171" sldId="748"/>
            <ac:picMk id="9" creationId="{B33029CF-1565-FBBE-A8F4-2563E5BDB2E3}"/>
          </ac:picMkLst>
        </pc:picChg>
      </pc:sldChg>
      <pc:sldChg chg="addSp delSp modSp mod setBg modNotesTx">
        <pc:chgData name="Guitink, Luca" userId="ef96df1d-7f74-4636-8627-c3ff0eb55174" providerId="ADAL" clId="{459B1844-891C-508F-8EC0-AE9F582326F3}" dt="2025-10-14T09:55:20.379" v="3216" actId="20577"/>
        <pc:sldMkLst>
          <pc:docMk/>
          <pc:sldMk cId="2070684106" sldId="749"/>
        </pc:sldMkLst>
        <pc:spChg chg="mod">
          <ac:chgData name="Guitink, Luca" userId="ef96df1d-7f74-4636-8627-c3ff0eb55174" providerId="ADAL" clId="{459B1844-891C-508F-8EC0-AE9F582326F3}" dt="2025-10-13T09:40:41.368" v="670" actId="1076"/>
          <ac:spMkLst>
            <pc:docMk/>
            <pc:sldMk cId="2070684106" sldId="749"/>
            <ac:spMk id="2" creationId="{0026CD2E-ED7B-6B9B-8D90-DE67B44CB0D9}"/>
          </ac:spMkLst>
        </pc:spChg>
        <pc:spChg chg="mod">
          <ac:chgData name="Guitink, Luca" userId="ef96df1d-7f74-4636-8627-c3ff0eb55174" providerId="ADAL" clId="{459B1844-891C-508F-8EC0-AE9F582326F3}" dt="2025-10-13T10:23:48.563" v="701" actId="20577"/>
          <ac:spMkLst>
            <pc:docMk/>
            <pc:sldMk cId="2070684106" sldId="749"/>
            <ac:spMk id="3" creationId="{987A7970-CD48-71A0-9897-A6C710B88095}"/>
          </ac:spMkLst>
        </pc:spChg>
        <pc:spChg chg="add">
          <ac:chgData name="Guitink, Luca" userId="ef96df1d-7f74-4636-8627-c3ff0eb55174" providerId="ADAL" clId="{459B1844-891C-508F-8EC0-AE9F582326F3}" dt="2025-10-13T09:33:21.455" v="659" actId="26606"/>
          <ac:spMkLst>
            <pc:docMk/>
            <pc:sldMk cId="2070684106" sldId="749"/>
            <ac:spMk id="15" creationId="{B8B8D07F-F13E-443E-BA68-2D26672D76B9}"/>
          </ac:spMkLst>
        </pc:spChg>
        <pc:spChg chg="add">
          <ac:chgData name="Guitink, Luca" userId="ef96df1d-7f74-4636-8627-c3ff0eb55174" providerId="ADAL" clId="{459B1844-891C-508F-8EC0-AE9F582326F3}" dt="2025-10-13T09:33:21.455" v="659" actId="26606"/>
          <ac:spMkLst>
            <pc:docMk/>
            <pc:sldMk cId="2070684106" sldId="749"/>
            <ac:spMk id="16" creationId="{12609869-9E80-471B-A487-A53288E0E791}"/>
          </ac:spMkLst>
        </pc:spChg>
        <pc:spChg chg="add">
          <ac:chgData name="Guitink, Luca" userId="ef96df1d-7f74-4636-8627-c3ff0eb55174" providerId="ADAL" clId="{459B1844-891C-508F-8EC0-AE9F582326F3}" dt="2025-10-13T09:33:21.455" v="659" actId="26606"/>
          <ac:spMkLst>
            <pc:docMk/>
            <pc:sldMk cId="2070684106" sldId="749"/>
            <ac:spMk id="17" creationId="{2813A4FA-24A5-41ED-A534-3807D1B2F344}"/>
          </ac:spMkLst>
        </pc:spChg>
        <pc:spChg chg="add">
          <ac:chgData name="Guitink, Luca" userId="ef96df1d-7f74-4636-8627-c3ff0eb55174" providerId="ADAL" clId="{459B1844-891C-508F-8EC0-AE9F582326F3}" dt="2025-10-13T09:33:21.455" v="659" actId="26606"/>
          <ac:spMkLst>
            <pc:docMk/>
            <pc:sldMk cId="2070684106" sldId="749"/>
            <ac:spMk id="18" creationId="{7004738A-9D34-43E8-97D2-CA0EED4F8BE0}"/>
          </ac:spMkLst>
        </pc:spChg>
        <pc:spChg chg="add">
          <ac:chgData name="Guitink, Luca" userId="ef96df1d-7f74-4636-8627-c3ff0eb55174" providerId="ADAL" clId="{459B1844-891C-508F-8EC0-AE9F582326F3}" dt="2025-10-13T09:33:21.455" v="659" actId="26606"/>
          <ac:spMkLst>
            <pc:docMk/>
            <pc:sldMk cId="2070684106" sldId="749"/>
            <ac:spMk id="19" creationId="{C3944F27-CA70-4E84-A51A-E6BF89558979}"/>
          </ac:spMkLst>
        </pc:spChg>
        <pc:picChg chg="add mod ord">
          <ac:chgData name="Guitink, Luca" userId="ef96df1d-7f74-4636-8627-c3ff0eb55174" providerId="ADAL" clId="{459B1844-891C-508F-8EC0-AE9F582326F3}" dt="2025-10-13T09:33:21.455" v="659" actId="26606"/>
          <ac:picMkLst>
            <pc:docMk/>
            <pc:sldMk cId="2070684106" sldId="749"/>
            <ac:picMk id="4" creationId="{2EC1A9AE-576F-D450-C940-B4A93083F8FF}"/>
          </ac:picMkLst>
        </pc:picChg>
        <pc:picChg chg="add mod modCrop">
          <ac:chgData name="Guitink, Luca" userId="ef96df1d-7f74-4636-8627-c3ff0eb55174" providerId="ADAL" clId="{459B1844-891C-508F-8EC0-AE9F582326F3}" dt="2025-10-13T09:33:25.780" v="661" actId="1076"/>
          <ac:picMkLst>
            <pc:docMk/>
            <pc:sldMk cId="2070684106" sldId="749"/>
            <ac:picMk id="6" creationId="{A3F8CDC4-7AA3-48C6-4325-EB349D08ACEB}"/>
          </ac:picMkLst>
        </pc:picChg>
      </pc:sldChg>
    </pc:docChg>
  </pc:docChgLst>
  <pc:docChgLst>
    <pc:chgData name="Guitink, Luca" userId="ef96df1d-7f74-4636-8627-c3ff0eb55174" providerId="ADAL" clId="{CE0960BC-6438-4674-B720-C3CC68F85B4C}"/>
    <pc:docChg chg="undo custSel addSld delSld modSld sldOrd modShowInfo">
      <pc:chgData name="Guitink, Luca" userId="ef96df1d-7f74-4636-8627-c3ff0eb55174" providerId="ADAL" clId="{CE0960BC-6438-4674-B720-C3CC68F85B4C}" dt="2025-10-22T12:58:28.373" v="3854" actId="20577"/>
      <pc:docMkLst>
        <pc:docMk/>
      </pc:docMkLst>
      <pc:sldChg chg="modSp mod modNotesTx">
        <pc:chgData name="Guitink, Luca" userId="ef96df1d-7f74-4636-8627-c3ff0eb55174" providerId="ADAL" clId="{CE0960BC-6438-4674-B720-C3CC68F85B4C}" dt="2025-10-22T12:57:14.487" v="3852" actId="20577"/>
        <pc:sldMkLst>
          <pc:docMk/>
          <pc:sldMk cId="0" sldId="256"/>
        </pc:sldMkLst>
        <pc:spChg chg="mod">
          <ac:chgData name="Guitink, Luca" userId="ef96df1d-7f74-4636-8627-c3ff0eb55174" providerId="ADAL" clId="{CE0960BC-6438-4674-B720-C3CC68F85B4C}" dt="2025-10-09T14:39:49.548" v="3426" actId="20577"/>
          <ac:spMkLst>
            <pc:docMk/>
            <pc:sldMk cId="0" sldId="256"/>
            <ac:spMk id="3" creationId="{00000000-0000-0000-0000-000000000000}"/>
          </ac:spMkLst>
        </pc:spChg>
      </pc:sldChg>
      <pc:sldChg chg="addSp delSp modSp mod modNotesTx">
        <pc:chgData name="Guitink, Luca" userId="ef96df1d-7f74-4636-8627-c3ff0eb55174" providerId="ADAL" clId="{CE0960BC-6438-4674-B720-C3CC68F85B4C}" dt="2025-10-14T10:56:14.936" v="3835" actId="20577"/>
        <pc:sldMkLst>
          <pc:docMk/>
          <pc:sldMk cId="0" sldId="257"/>
        </pc:sldMkLst>
        <pc:picChg chg="add mod">
          <ac:chgData name="Guitink, Luca" userId="ef96df1d-7f74-4636-8627-c3ff0eb55174" providerId="ADAL" clId="{CE0960BC-6438-4674-B720-C3CC68F85B4C}" dt="2025-10-09T12:57:52.038" v="802" actId="1076"/>
          <ac:picMkLst>
            <pc:docMk/>
            <pc:sldMk cId="0" sldId="257"/>
            <ac:picMk id="8" creationId="{0A608008-E545-10F5-23F3-55FF3A1ECB9C}"/>
          </ac:picMkLst>
        </pc:picChg>
      </pc:sldChg>
      <pc:sldChg chg="modSp mod modNotesTx">
        <pc:chgData name="Guitink, Luca" userId="ef96df1d-7f74-4636-8627-c3ff0eb55174" providerId="ADAL" clId="{CE0960BC-6438-4674-B720-C3CC68F85B4C}" dt="2025-10-14T10:56:57.732" v="3837" actId="20577"/>
        <pc:sldMkLst>
          <pc:docMk/>
          <pc:sldMk cId="0" sldId="258"/>
        </pc:sldMkLst>
        <pc:graphicFrameChg chg="modGraphic">
          <ac:chgData name="Guitink, Luca" userId="ef96df1d-7f74-4636-8627-c3ff0eb55174" providerId="ADAL" clId="{CE0960BC-6438-4674-B720-C3CC68F85B4C}" dt="2025-10-09T14:38:35.791" v="3384" actId="20577"/>
          <ac:graphicFrameMkLst>
            <pc:docMk/>
            <pc:sldMk cId="0" sldId="258"/>
            <ac:graphicFrameMk id="11" creationId="{6462D4B3-3030-6A61-F88C-C499B97612DE}"/>
          </ac:graphicFrameMkLst>
        </pc:graphicFrameChg>
      </pc:sldChg>
      <pc:sldChg chg="modSp mod modShow modNotesTx">
        <pc:chgData name="Guitink, Luca" userId="ef96df1d-7f74-4636-8627-c3ff0eb55174" providerId="ADAL" clId="{CE0960BC-6438-4674-B720-C3CC68F85B4C}" dt="2025-10-22T12:56:16.414" v="3850" actId="729"/>
        <pc:sldMkLst>
          <pc:docMk/>
          <pc:sldMk cId="0" sldId="261"/>
        </pc:sldMkLst>
        <pc:spChg chg="mod">
          <ac:chgData name="Guitink, Luca" userId="ef96df1d-7f74-4636-8627-c3ff0eb55174" providerId="ADAL" clId="{CE0960BC-6438-4674-B720-C3CC68F85B4C}" dt="2025-10-09T13:45:23.447" v="1419" actId="114"/>
          <ac:spMkLst>
            <pc:docMk/>
            <pc:sldMk cId="0" sldId="261"/>
            <ac:spMk id="3" creationId="{00000000-0000-0000-0000-000000000000}"/>
          </ac:spMkLst>
        </pc:spChg>
      </pc:sldChg>
      <pc:sldChg chg="modSp mod modNotesTx">
        <pc:chgData name="Guitink, Luca" userId="ef96df1d-7f74-4636-8627-c3ff0eb55174" providerId="ADAL" clId="{CE0960BC-6438-4674-B720-C3CC68F85B4C}" dt="2025-10-08T09:32:53.321" v="787" actId="1076"/>
        <pc:sldMkLst>
          <pc:docMk/>
          <pc:sldMk cId="0" sldId="262"/>
        </pc:sldMkLst>
        <pc:spChg chg="mod">
          <ac:chgData name="Guitink, Luca" userId="ef96df1d-7f74-4636-8627-c3ff0eb55174" providerId="ADAL" clId="{CE0960BC-6438-4674-B720-C3CC68F85B4C}" dt="2025-10-08T09:32:53.321" v="787" actId="1076"/>
          <ac:spMkLst>
            <pc:docMk/>
            <pc:sldMk cId="0" sldId="262"/>
            <ac:spMk id="11" creationId="{1B49986E-EC31-9703-5AB8-D361C95C11C8}"/>
          </ac:spMkLst>
        </pc:spChg>
      </pc:sldChg>
      <pc:sldChg chg="ord">
        <pc:chgData name="Guitink, Luca" userId="ef96df1d-7f74-4636-8627-c3ff0eb55174" providerId="ADAL" clId="{CE0960BC-6438-4674-B720-C3CC68F85B4C}" dt="2025-10-09T14:11:49.518" v="2410"/>
        <pc:sldMkLst>
          <pc:docMk/>
          <pc:sldMk cId="0" sldId="264"/>
        </pc:sldMkLst>
      </pc:sldChg>
      <pc:sldChg chg="addSp delSp modSp mod ord modNotesTx">
        <pc:chgData name="Guitink, Luca" userId="ef96df1d-7f74-4636-8627-c3ff0eb55174" providerId="ADAL" clId="{CE0960BC-6438-4674-B720-C3CC68F85B4C}" dt="2025-10-13T11:28:25.030" v="3800" actId="20577"/>
        <pc:sldMkLst>
          <pc:docMk/>
          <pc:sldMk cId="0" sldId="265"/>
        </pc:sldMkLst>
        <pc:spChg chg="mod">
          <ac:chgData name="Guitink, Luca" userId="ef96df1d-7f74-4636-8627-c3ff0eb55174" providerId="ADAL" clId="{CE0960BC-6438-4674-B720-C3CC68F85B4C}" dt="2025-10-09T14:16:10.153" v="2539" actId="20577"/>
          <ac:spMkLst>
            <pc:docMk/>
            <pc:sldMk cId="0" sldId="265"/>
            <ac:spMk id="2" creationId="{00000000-0000-0000-0000-000000000000}"/>
          </ac:spMkLst>
        </pc:spChg>
        <pc:spChg chg="mod">
          <ac:chgData name="Guitink, Luca" userId="ef96df1d-7f74-4636-8627-c3ff0eb55174" providerId="ADAL" clId="{CE0960BC-6438-4674-B720-C3CC68F85B4C}" dt="2025-10-09T14:19:30.488" v="2704" actId="20577"/>
          <ac:spMkLst>
            <pc:docMk/>
            <pc:sldMk cId="0" sldId="265"/>
            <ac:spMk id="3" creationId="{00000000-0000-0000-0000-000000000000}"/>
          </ac:spMkLst>
        </pc:spChg>
        <pc:picChg chg="add del">
          <ac:chgData name="Guitink, Luca" userId="ef96df1d-7f74-4636-8627-c3ff0eb55174" providerId="ADAL" clId="{CE0960BC-6438-4674-B720-C3CC68F85B4C}" dt="2025-10-07T13:40:53.178" v="52" actId="478"/>
          <ac:picMkLst>
            <pc:docMk/>
            <pc:sldMk cId="0" sldId="265"/>
            <ac:picMk id="8" creationId="{8D4D7B63-126A-3AE2-3849-8E3F71A8C3D9}"/>
          </ac:picMkLst>
        </pc:picChg>
      </pc:sldChg>
      <pc:sldChg chg="del mod modShow">
        <pc:chgData name="Guitink, Luca" userId="ef96df1d-7f74-4636-8627-c3ff0eb55174" providerId="ADAL" clId="{CE0960BC-6438-4674-B720-C3CC68F85B4C}" dt="2025-10-10T10:27:32.161" v="3427" actId="2696"/>
        <pc:sldMkLst>
          <pc:docMk/>
          <pc:sldMk cId="0" sldId="266"/>
        </pc:sldMkLst>
      </pc:sldChg>
      <pc:sldChg chg="del mod modShow">
        <pc:chgData name="Guitink, Luca" userId="ef96df1d-7f74-4636-8627-c3ff0eb55174" providerId="ADAL" clId="{CE0960BC-6438-4674-B720-C3CC68F85B4C}" dt="2025-10-10T10:27:35.125" v="3428" actId="2696"/>
        <pc:sldMkLst>
          <pc:docMk/>
          <pc:sldMk cId="2175276467" sldId="268"/>
        </pc:sldMkLst>
      </pc:sldChg>
      <pc:sldChg chg="addSp delSp modSp mod modNotesTx">
        <pc:chgData name="Guitink, Luca" userId="ef96df1d-7f74-4636-8627-c3ff0eb55174" providerId="ADAL" clId="{CE0960BC-6438-4674-B720-C3CC68F85B4C}" dt="2025-10-14T10:54:11.982" v="3812" actId="20577"/>
        <pc:sldMkLst>
          <pc:docMk/>
          <pc:sldMk cId="3164492970" sldId="269"/>
        </pc:sldMkLst>
        <pc:spChg chg="mod">
          <ac:chgData name="Guitink, Luca" userId="ef96df1d-7f74-4636-8627-c3ff0eb55174" providerId="ADAL" clId="{CE0960BC-6438-4674-B720-C3CC68F85B4C}" dt="2025-10-11T12:17:37.345" v="3576" actId="20577"/>
          <ac:spMkLst>
            <pc:docMk/>
            <pc:sldMk cId="3164492970" sldId="269"/>
            <ac:spMk id="2" creationId="{B5312585-F248-519C-9E8A-81BBADBFAF6C}"/>
          </ac:spMkLst>
        </pc:spChg>
      </pc:sldChg>
      <pc:sldChg chg="del mod modShow">
        <pc:chgData name="Guitink, Luca" userId="ef96df1d-7f74-4636-8627-c3ff0eb55174" providerId="ADAL" clId="{CE0960BC-6438-4674-B720-C3CC68F85B4C}" dt="2025-10-10T10:27:39.396" v="3429" actId="2696"/>
        <pc:sldMkLst>
          <pc:docMk/>
          <pc:sldMk cId="1686635541" sldId="270"/>
        </pc:sldMkLst>
      </pc:sldChg>
      <pc:sldChg chg="modSp mod modNotesTx">
        <pc:chgData name="Guitink, Luca" userId="ef96df1d-7f74-4636-8627-c3ff0eb55174" providerId="ADAL" clId="{CE0960BC-6438-4674-B720-C3CC68F85B4C}" dt="2025-10-14T10:59:54.645" v="3839" actId="20577"/>
        <pc:sldMkLst>
          <pc:docMk/>
          <pc:sldMk cId="2015521559" sldId="736"/>
        </pc:sldMkLst>
        <pc:picChg chg="mod">
          <ac:chgData name="Guitink, Luca" userId="ef96df1d-7f74-4636-8627-c3ff0eb55174" providerId="ADAL" clId="{CE0960BC-6438-4674-B720-C3CC68F85B4C}" dt="2025-10-09T13:28:20.589" v="949" actId="14100"/>
          <ac:picMkLst>
            <pc:docMk/>
            <pc:sldMk cId="2015521559" sldId="736"/>
            <ac:picMk id="5" creationId="{7155299A-E36B-2D72-C395-39851B13D0DD}"/>
          </ac:picMkLst>
        </pc:picChg>
      </pc:sldChg>
      <pc:sldChg chg="modSp mod">
        <pc:chgData name="Guitink, Luca" userId="ef96df1d-7f74-4636-8627-c3ff0eb55174" providerId="ADAL" clId="{CE0960BC-6438-4674-B720-C3CC68F85B4C}" dt="2025-10-21T12:08:50.858" v="3849" actId="1076"/>
        <pc:sldMkLst>
          <pc:docMk/>
          <pc:sldMk cId="4232541299" sldId="737"/>
        </pc:sldMkLst>
        <pc:picChg chg="mod modCrop">
          <ac:chgData name="Guitink, Luca" userId="ef96df1d-7f74-4636-8627-c3ff0eb55174" providerId="ADAL" clId="{CE0960BC-6438-4674-B720-C3CC68F85B4C}" dt="2025-10-21T12:08:50.858" v="3849" actId="1076"/>
          <ac:picMkLst>
            <pc:docMk/>
            <pc:sldMk cId="4232541299" sldId="737"/>
            <ac:picMk id="5" creationId="{40704ACB-9809-5B0F-BFAE-6A287187082F}"/>
          </ac:picMkLst>
        </pc:picChg>
      </pc:sldChg>
      <pc:sldChg chg="modNotesTx">
        <pc:chgData name="Guitink, Luca" userId="ef96df1d-7f74-4636-8627-c3ff0eb55174" providerId="ADAL" clId="{CE0960BC-6438-4674-B720-C3CC68F85B4C}" dt="2025-10-14T10:52:30.048" v="3811" actId="20577"/>
        <pc:sldMkLst>
          <pc:docMk/>
          <pc:sldMk cId="2126647775" sldId="738"/>
        </pc:sldMkLst>
      </pc:sldChg>
      <pc:sldChg chg="modSp mod">
        <pc:chgData name="Guitink, Luca" userId="ef96df1d-7f74-4636-8627-c3ff0eb55174" providerId="ADAL" clId="{CE0960BC-6438-4674-B720-C3CC68F85B4C}" dt="2025-10-11T13:05:37.732" v="3583" actId="1076"/>
        <pc:sldMkLst>
          <pc:docMk/>
          <pc:sldMk cId="3352745590" sldId="741"/>
        </pc:sldMkLst>
        <pc:graphicFrameChg chg="mod modGraphic">
          <ac:chgData name="Guitink, Luca" userId="ef96df1d-7f74-4636-8627-c3ff0eb55174" providerId="ADAL" clId="{CE0960BC-6438-4674-B720-C3CC68F85B4C}" dt="2025-10-11T13:05:37.732" v="3583" actId="1076"/>
          <ac:graphicFrameMkLst>
            <pc:docMk/>
            <pc:sldMk cId="3352745590" sldId="741"/>
            <ac:graphicFrameMk id="7" creationId="{A80AE18D-387E-2598-4BC1-99DEAE88C54F}"/>
          </ac:graphicFrameMkLst>
        </pc:graphicFrameChg>
      </pc:sldChg>
      <pc:sldChg chg="addSp modSp mod modNotesTx">
        <pc:chgData name="Guitink, Luca" userId="ef96df1d-7f74-4636-8627-c3ff0eb55174" providerId="ADAL" clId="{CE0960BC-6438-4674-B720-C3CC68F85B4C}" dt="2025-10-22T12:57:45.916" v="3853" actId="20577"/>
        <pc:sldMkLst>
          <pc:docMk/>
          <pc:sldMk cId="548078132" sldId="742"/>
        </pc:sldMkLst>
        <pc:spChg chg="add mod">
          <ac:chgData name="Guitink, Luca" userId="ef96df1d-7f74-4636-8627-c3ff0eb55174" providerId="ADAL" clId="{CE0960BC-6438-4674-B720-C3CC68F85B4C}" dt="2025-10-11T12:55:26.393" v="3582" actId="1076"/>
          <ac:spMkLst>
            <pc:docMk/>
            <pc:sldMk cId="548078132" sldId="742"/>
            <ac:spMk id="6" creationId="{5385E8E3-5BC3-941B-A93D-C16FD3F0F356}"/>
          </ac:spMkLst>
        </pc:spChg>
        <pc:graphicFrameChg chg="mod">
          <ac:chgData name="Guitink, Luca" userId="ef96df1d-7f74-4636-8627-c3ff0eb55174" providerId="ADAL" clId="{CE0960BC-6438-4674-B720-C3CC68F85B4C}" dt="2025-10-11T12:47:47" v="3580" actId="113"/>
          <ac:graphicFrameMkLst>
            <pc:docMk/>
            <pc:sldMk cId="548078132" sldId="742"/>
            <ac:graphicFrameMk id="5" creationId="{A69EE695-3DF6-78ED-9CEA-5D25D7FD94E2}"/>
          </ac:graphicFrameMkLst>
        </pc:graphicFrameChg>
      </pc:sldChg>
      <pc:sldChg chg="modSp mod modNotesTx">
        <pc:chgData name="Guitink, Luca" userId="ef96df1d-7f74-4636-8627-c3ff0eb55174" providerId="ADAL" clId="{CE0960BC-6438-4674-B720-C3CC68F85B4C}" dt="2025-10-14T10:47:05.161" v="3802" actId="20577"/>
        <pc:sldMkLst>
          <pc:docMk/>
          <pc:sldMk cId="3814887609" sldId="743"/>
        </pc:sldMkLst>
        <pc:graphicFrameChg chg="mod modGraphic">
          <ac:chgData name="Guitink, Luca" userId="ef96df1d-7f74-4636-8627-c3ff0eb55174" providerId="ADAL" clId="{CE0960BC-6438-4674-B720-C3CC68F85B4C}" dt="2025-10-11T13:21:51.552" v="3709"/>
          <ac:graphicFrameMkLst>
            <pc:docMk/>
            <pc:sldMk cId="3814887609" sldId="743"/>
            <ac:graphicFrameMk id="5" creationId="{5C5A1BFB-E5CE-E3B7-8EF8-CBB63D7C748D}"/>
          </ac:graphicFrameMkLst>
        </pc:graphicFrameChg>
      </pc:sldChg>
      <pc:sldChg chg="addSp modSp mod modNotesTx">
        <pc:chgData name="Guitink, Luca" userId="ef96df1d-7f74-4636-8627-c3ff0eb55174" providerId="ADAL" clId="{CE0960BC-6438-4674-B720-C3CC68F85B4C}" dt="2025-10-22T12:58:28.373" v="3854" actId="20577"/>
        <pc:sldMkLst>
          <pc:docMk/>
          <pc:sldMk cId="1957507277" sldId="744"/>
        </pc:sldMkLst>
        <pc:spChg chg="mod">
          <ac:chgData name="Guitink, Luca" userId="ef96df1d-7f74-4636-8627-c3ff0eb55174" providerId="ADAL" clId="{CE0960BC-6438-4674-B720-C3CC68F85B4C}" dt="2025-10-13T11:17:29.163" v="3714" actId="2711"/>
          <ac:spMkLst>
            <pc:docMk/>
            <pc:sldMk cId="1957507277" sldId="744"/>
            <ac:spMk id="2" creationId="{B0B3B5E7-6090-58C8-09D9-D0D1F0B8988C}"/>
          </ac:spMkLst>
        </pc:spChg>
        <pc:spChg chg="mod">
          <ac:chgData name="Guitink, Luca" userId="ef96df1d-7f74-4636-8627-c3ff0eb55174" providerId="ADAL" clId="{CE0960BC-6438-4674-B720-C3CC68F85B4C}" dt="2025-10-13T11:26:11.026" v="3749" actId="115"/>
          <ac:spMkLst>
            <pc:docMk/>
            <pc:sldMk cId="1957507277" sldId="744"/>
            <ac:spMk id="3" creationId="{C69129A2-2B39-5E01-0372-4ED8AC98B47B}"/>
          </ac:spMkLst>
        </pc:spChg>
        <pc:graphicFrameChg chg="mod">
          <ac:chgData name="Guitink, Luca" userId="ef96df1d-7f74-4636-8627-c3ff0eb55174" providerId="ADAL" clId="{CE0960BC-6438-4674-B720-C3CC68F85B4C}" dt="2025-10-11T12:15:55.079" v="3535" actId="14100"/>
          <ac:graphicFrameMkLst>
            <pc:docMk/>
            <pc:sldMk cId="1957507277" sldId="744"/>
            <ac:graphicFrameMk id="4" creationId="{622087F1-48DD-0259-F658-00DBFFD23A57}"/>
          </ac:graphicFrameMkLst>
        </pc:graphicFrameChg>
        <pc:picChg chg="add mod">
          <ac:chgData name="Guitink, Luca" userId="ef96df1d-7f74-4636-8627-c3ff0eb55174" providerId="ADAL" clId="{CE0960BC-6438-4674-B720-C3CC68F85B4C}" dt="2025-10-11T12:15:41.388" v="3531"/>
          <ac:picMkLst>
            <pc:docMk/>
            <pc:sldMk cId="1957507277" sldId="744"/>
            <ac:picMk id="5" creationId="{60C0708C-CB21-D64A-6545-10A331655A46}"/>
          </ac:picMkLst>
        </pc:picChg>
      </pc:sldChg>
      <pc:sldChg chg="modSp mod ord">
        <pc:chgData name="Guitink, Luca" userId="ef96df1d-7f74-4636-8627-c3ff0eb55174" providerId="ADAL" clId="{CE0960BC-6438-4674-B720-C3CC68F85B4C}" dt="2025-10-13T11:20:00.788" v="3718"/>
        <pc:sldMkLst>
          <pc:docMk/>
          <pc:sldMk cId="420548637" sldId="745"/>
        </pc:sldMkLst>
        <pc:spChg chg="mod">
          <ac:chgData name="Guitink, Luca" userId="ef96df1d-7f74-4636-8627-c3ff0eb55174" providerId="ADAL" clId="{CE0960BC-6438-4674-B720-C3CC68F85B4C}" dt="2025-10-11T12:10:53.667" v="3440" actId="255"/>
          <ac:spMkLst>
            <pc:docMk/>
            <pc:sldMk cId="420548637" sldId="745"/>
            <ac:spMk id="2" creationId="{8BE95DBD-145D-7997-A9A0-BEAF71FCBC43}"/>
          </ac:spMkLst>
        </pc:spChg>
        <pc:graphicFrameChg chg="mod">
          <ac:chgData name="Guitink, Luca" userId="ef96df1d-7f74-4636-8627-c3ff0eb55174" providerId="ADAL" clId="{CE0960BC-6438-4674-B720-C3CC68F85B4C}" dt="2025-10-11T12:11:39.595" v="3448" actId="14100"/>
          <ac:graphicFrameMkLst>
            <pc:docMk/>
            <pc:sldMk cId="420548637" sldId="745"/>
            <ac:graphicFrameMk id="5" creationId="{931EE978-776A-20E1-55D9-578DBBA7C566}"/>
          </ac:graphicFrameMkLst>
        </pc:graphicFrameChg>
      </pc:sldChg>
      <pc:sldChg chg="addSp delSp modSp new mod ord setBg modNotesTx">
        <pc:chgData name="Guitink, Luca" userId="ef96df1d-7f74-4636-8627-c3ff0eb55174" providerId="ADAL" clId="{CE0960BC-6438-4674-B720-C3CC68F85B4C}" dt="2025-10-11T12:15:11.623" v="3529" actId="14100"/>
        <pc:sldMkLst>
          <pc:docMk/>
          <pc:sldMk cId="3914860037" sldId="746"/>
        </pc:sldMkLst>
        <pc:spChg chg="mod ord">
          <ac:chgData name="Guitink, Luca" userId="ef96df1d-7f74-4636-8627-c3ff0eb55174" providerId="ADAL" clId="{CE0960BC-6438-4674-B720-C3CC68F85B4C}" dt="2025-10-09T14:20:23.715" v="2727" actId="20577"/>
          <ac:spMkLst>
            <pc:docMk/>
            <pc:sldMk cId="3914860037" sldId="746"/>
            <ac:spMk id="2" creationId="{19DE56A2-E854-43E9-2D40-14C1807EEC3A}"/>
          </ac:spMkLst>
        </pc:spChg>
        <pc:spChg chg="add del mod">
          <ac:chgData name="Guitink, Luca" userId="ef96df1d-7f74-4636-8627-c3ff0eb55174" providerId="ADAL" clId="{CE0960BC-6438-4674-B720-C3CC68F85B4C}" dt="2025-10-09T14:20:29.184" v="2728" actId="20577"/>
          <ac:spMkLst>
            <pc:docMk/>
            <pc:sldMk cId="3914860037" sldId="746"/>
            <ac:spMk id="9" creationId="{8BBEC889-94DA-AC35-802C-B46F22DEFCFE}"/>
          </ac:spMkLst>
        </pc:spChg>
        <pc:spChg chg="add mod">
          <ac:chgData name="Guitink, Luca" userId="ef96df1d-7f74-4636-8627-c3ff0eb55174" providerId="ADAL" clId="{CE0960BC-6438-4674-B720-C3CC68F85B4C}" dt="2025-10-11T12:14:57.751" v="3525" actId="14100"/>
          <ac:spMkLst>
            <pc:docMk/>
            <pc:sldMk cId="3914860037" sldId="746"/>
            <ac:spMk id="21" creationId="{5B1E32C6-BFEB-482B-8B09-06C6BB715393}"/>
          </ac:spMkLst>
        </pc:spChg>
        <pc:spChg chg="add mod">
          <ac:chgData name="Guitink, Luca" userId="ef96df1d-7f74-4636-8627-c3ff0eb55174" providerId="ADAL" clId="{CE0960BC-6438-4674-B720-C3CC68F85B4C}" dt="2025-10-11T12:15:11.623" v="3529" actId="14100"/>
          <ac:spMkLst>
            <pc:docMk/>
            <pc:sldMk cId="3914860037" sldId="746"/>
            <ac:spMk id="22" creationId="{C20FA377-6BE2-32D6-FEBC-9000FED0C63B}"/>
          </ac:spMkLst>
        </pc:spChg>
        <pc:spChg chg="add">
          <ac:chgData name="Guitink, Luca" userId="ef96df1d-7f74-4636-8627-c3ff0eb55174" providerId="ADAL" clId="{CE0960BC-6438-4674-B720-C3CC68F85B4C}" dt="2025-10-08T14:16:51.786" v="791" actId="26606"/>
          <ac:spMkLst>
            <pc:docMk/>
            <pc:sldMk cId="3914860037" sldId="746"/>
            <ac:spMk id="23" creationId="{E36BB3C5-822B-45E1-A81E-5CC3176C61A1}"/>
          </ac:spMkLst>
        </pc:spChg>
        <pc:spChg chg="add">
          <ac:chgData name="Guitink, Luca" userId="ef96df1d-7f74-4636-8627-c3ff0eb55174" providerId="ADAL" clId="{CE0960BC-6438-4674-B720-C3CC68F85B4C}" dt="2025-10-08T14:16:51.786" v="791" actId="26606"/>
          <ac:spMkLst>
            <pc:docMk/>
            <pc:sldMk cId="3914860037" sldId="746"/>
            <ac:spMk id="25" creationId="{FB39ECA9-4CDE-4883-98E8-287E905E9F07}"/>
          </ac:spMkLst>
        </pc:spChg>
        <pc:spChg chg="add">
          <ac:chgData name="Guitink, Luca" userId="ef96df1d-7f74-4636-8627-c3ff0eb55174" providerId="ADAL" clId="{CE0960BC-6438-4674-B720-C3CC68F85B4C}" dt="2025-10-08T14:16:51.786" v="791" actId="26606"/>
          <ac:spMkLst>
            <pc:docMk/>
            <pc:sldMk cId="3914860037" sldId="746"/>
            <ac:spMk id="27" creationId="{A67483D0-BAEB-4927-88AD-76F5DA8468DE}"/>
          </ac:spMkLst>
        </pc:spChg>
        <pc:spChg chg="add">
          <ac:chgData name="Guitink, Luca" userId="ef96df1d-7f74-4636-8627-c3ff0eb55174" providerId="ADAL" clId="{CE0960BC-6438-4674-B720-C3CC68F85B4C}" dt="2025-10-08T14:16:51.786" v="791" actId="26606"/>
          <ac:spMkLst>
            <pc:docMk/>
            <pc:sldMk cId="3914860037" sldId="746"/>
            <ac:spMk id="29" creationId="{0DBB7B12-4298-4CFB-B539-44A91C930328}"/>
          </ac:spMkLst>
        </pc:spChg>
        <pc:picChg chg="add mod modCrop">
          <ac:chgData name="Guitink, Luca" userId="ef96df1d-7f74-4636-8627-c3ff0eb55174" providerId="ADAL" clId="{CE0960BC-6438-4674-B720-C3CC68F85B4C}" dt="2025-10-09T14:11:03.102" v="2406" actId="14100"/>
          <ac:picMkLst>
            <pc:docMk/>
            <pc:sldMk cId="3914860037" sldId="746"/>
            <ac:picMk id="5" creationId="{89CD31EF-CE22-5978-EFD9-65BABBCF3AC0}"/>
          </ac:picMkLst>
        </pc:picChg>
        <pc:picChg chg="add mod modCrop">
          <ac:chgData name="Guitink, Luca" userId="ef96df1d-7f74-4636-8627-c3ff0eb55174" providerId="ADAL" clId="{CE0960BC-6438-4674-B720-C3CC68F85B4C}" dt="2025-10-11T12:15:02.266" v="3526" actId="1076"/>
          <ac:picMkLst>
            <pc:docMk/>
            <pc:sldMk cId="3914860037" sldId="746"/>
            <ac:picMk id="7" creationId="{4A6AE06D-2DE5-455F-764A-12A26E5468B4}"/>
          </ac:picMkLst>
        </pc:picChg>
        <pc:picChg chg="add mod">
          <ac:chgData name="Guitink, Luca" userId="ef96df1d-7f74-4636-8627-c3ff0eb55174" providerId="ADAL" clId="{CE0960BC-6438-4674-B720-C3CC68F85B4C}" dt="2025-10-11T12:12:07.949" v="3451" actId="1076"/>
          <ac:picMkLst>
            <pc:docMk/>
            <pc:sldMk cId="3914860037" sldId="746"/>
            <ac:picMk id="10" creationId="{C09B5A09-354E-5EC9-3DA8-8122E6B8EF3C}"/>
          </ac:picMkLst>
        </pc:picChg>
        <pc:picChg chg="add mod">
          <ac:chgData name="Guitink, Luca" userId="ef96df1d-7f74-4636-8627-c3ff0eb55174" providerId="ADAL" clId="{CE0960BC-6438-4674-B720-C3CC68F85B4C}" dt="2025-10-11T12:15:06.097" v="3527" actId="1076"/>
          <ac:picMkLst>
            <pc:docMk/>
            <pc:sldMk cId="3914860037" sldId="746"/>
            <ac:picMk id="13" creationId="{FDCD672B-CC7F-9F94-24A4-5A264952B153}"/>
          </ac:picMkLst>
        </pc:picChg>
      </pc:sldChg>
      <pc:sldChg chg="addSp modSp new mod modNotesTx">
        <pc:chgData name="Guitink, Luca" userId="ef96df1d-7f74-4636-8627-c3ff0eb55174" providerId="ADAL" clId="{CE0960BC-6438-4674-B720-C3CC68F85B4C}" dt="2025-10-11T12:15:40.011" v="3530"/>
        <pc:sldMkLst>
          <pc:docMk/>
          <pc:sldMk cId="2465022449" sldId="747"/>
        </pc:sldMkLst>
        <pc:spChg chg="mod">
          <ac:chgData name="Guitink, Luca" userId="ef96df1d-7f74-4636-8627-c3ff0eb55174" providerId="ADAL" clId="{CE0960BC-6438-4674-B720-C3CC68F85B4C}" dt="2025-10-09T13:52:14.810" v="1844" actId="20577"/>
          <ac:spMkLst>
            <pc:docMk/>
            <pc:sldMk cId="2465022449" sldId="747"/>
            <ac:spMk id="2" creationId="{677351E7-6C5F-0857-C30B-31A5328BB58E}"/>
          </ac:spMkLst>
        </pc:spChg>
        <pc:spChg chg="mod">
          <ac:chgData name="Guitink, Luca" userId="ef96df1d-7f74-4636-8627-c3ff0eb55174" providerId="ADAL" clId="{CE0960BC-6438-4674-B720-C3CC68F85B4C}" dt="2025-10-09T14:08:11.502" v="2394" actId="20577"/>
          <ac:spMkLst>
            <pc:docMk/>
            <pc:sldMk cId="2465022449" sldId="747"/>
            <ac:spMk id="3" creationId="{40F3998E-1B9C-1D4B-7F4D-20E4FE791D15}"/>
          </ac:spMkLst>
        </pc:spChg>
        <pc:picChg chg="add mod">
          <ac:chgData name="Guitink, Luca" userId="ef96df1d-7f74-4636-8627-c3ff0eb55174" providerId="ADAL" clId="{CE0960BC-6438-4674-B720-C3CC68F85B4C}" dt="2025-10-11T12:15:40.011" v="3530"/>
          <ac:picMkLst>
            <pc:docMk/>
            <pc:sldMk cId="2465022449" sldId="747"/>
            <ac:picMk id="4" creationId="{B8BAF361-A3E3-BF85-8CA9-D66D3D411761}"/>
          </ac:picMkLst>
        </pc:picChg>
      </pc:sldChg>
      <pc:sldChg chg="addSp delSp modSp new mod modNotesTx">
        <pc:chgData name="Guitink, Luca" userId="ef96df1d-7f74-4636-8627-c3ff0eb55174" providerId="ADAL" clId="{CE0960BC-6438-4674-B720-C3CC68F85B4C}" dt="2025-10-11T12:10:29.669" v="3437" actId="255"/>
        <pc:sldMkLst>
          <pc:docMk/>
          <pc:sldMk cId="1960732171" sldId="748"/>
        </pc:sldMkLst>
        <pc:spChg chg="mod">
          <ac:chgData name="Guitink, Luca" userId="ef96df1d-7f74-4636-8627-c3ff0eb55174" providerId="ADAL" clId="{CE0960BC-6438-4674-B720-C3CC68F85B4C}" dt="2025-10-09T14:33:16.107" v="3246" actId="14100"/>
          <ac:spMkLst>
            <pc:docMk/>
            <pc:sldMk cId="1960732171" sldId="748"/>
            <ac:spMk id="2" creationId="{E56D1F2E-4A1F-5D00-CB0D-09F98D856450}"/>
          </ac:spMkLst>
        </pc:spChg>
        <pc:spChg chg="mod">
          <ac:chgData name="Guitink, Luca" userId="ef96df1d-7f74-4636-8627-c3ff0eb55174" providerId="ADAL" clId="{CE0960BC-6438-4674-B720-C3CC68F85B4C}" dt="2025-10-11T12:10:11.996" v="3436" actId="115"/>
          <ac:spMkLst>
            <pc:docMk/>
            <pc:sldMk cId="1960732171" sldId="748"/>
            <ac:spMk id="3" creationId="{A3056C27-C5CF-013F-F2E9-C346C0E8A942}"/>
          </ac:spMkLst>
        </pc:spChg>
        <pc:spChg chg="add mod">
          <ac:chgData name="Guitink, Luca" userId="ef96df1d-7f74-4636-8627-c3ff0eb55174" providerId="ADAL" clId="{CE0960BC-6438-4674-B720-C3CC68F85B4C}" dt="2025-10-11T12:10:29.669" v="3437" actId="255"/>
          <ac:spMkLst>
            <pc:docMk/>
            <pc:sldMk cId="1960732171" sldId="748"/>
            <ac:spMk id="6" creationId="{892869C7-6DDE-4DB1-B6E2-6CB6AFA03F1D}"/>
          </ac:spMkLst>
        </pc:spChg>
        <pc:spChg chg="mod">
          <ac:chgData name="Guitink, Luca" userId="ef96df1d-7f74-4636-8627-c3ff0eb55174" providerId="ADAL" clId="{CE0960BC-6438-4674-B720-C3CC68F85B4C}" dt="2025-10-11T12:10:04.158" v="3434" actId="115"/>
          <ac:spMkLst>
            <pc:docMk/>
            <pc:sldMk cId="1960732171" sldId="748"/>
            <ac:spMk id="8" creationId="{1CAAE9DD-F3DE-B71C-CB57-CF5A58435C65}"/>
          </ac:spMkLst>
        </pc:spChg>
        <pc:picChg chg="add mod">
          <ac:chgData name="Guitink, Luca" userId="ef96df1d-7f74-4636-8627-c3ff0eb55174" providerId="ADAL" clId="{CE0960BC-6438-4674-B720-C3CC68F85B4C}" dt="2025-10-09T14:22:25.108" v="2775"/>
          <ac:picMkLst>
            <pc:docMk/>
            <pc:sldMk cId="1960732171" sldId="748"/>
            <ac:picMk id="4" creationId="{5EEB9FE1-D198-4994-5FB8-BADF79107E03}"/>
          </ac:picMkLst>
        </pc:picChg>
        <pc:picChg chg="add mod">
          <ac:chgData name="Guitink, Luca" userId="ef96df1d-7f74-4636-8627-c3ff0eb55174" providerId="ADAL" clId="{CE0960BC-6438-4674-B720-C3CC68F85B4C}" dt="2025-10-09T14:33:18.507" v="3247" actId="14100"/>
          <ac:picMkLst>
            <pc:docMk/>
            <pc:sldMk cId="1960732171" sldId="748"/>
            <ac:picMk id="9" creationId="{B33029CF-1565-FBBE-A8F4-2563E5BDB2E3}"/>
          </ac:picMkLst>
        </pc:picChg>
      </pc:sldChg>
      <pc:sldChg chg="modSp new mod">
        <pc:chgData name="Guitink, Luca" userId="ef96df1d-7f74-4636-8627-c3ff0eb55174" providerId="ADAL" clId="{CE0960BC-6438-4674-B720-C3CC68F85B4C}" dt="2025-10-13T11:21:26.637" v="3739" actId="403"/>
        <pc:sldMkLst>
          <pc:docMk/>
          <pc:sldMk cId="2070684106" sldId="749"/>
        </pc:sldMkLst>
        <pc:spChg chg="mod">
          <ac:chgData name="Guitink, Luca" userId="ef96df1d-7f74-4636-8627-c3ff0eb55174" providerId="ADAL" clId="{CE0960BC-6438-4674-B720-C3CC68F85B4C}" dt="2025-10-13T11:20:29.885" v="3723" actId="1076"/>
          <ac:spMkLst>
            <pc:docMk/>
            <pc:sldMk cId="2070684106" sldId="749"/>
            <ac:spMk id="2" creationId="{0026CD2E-ED7B-6B9B-8D90-DE67B44CB0D9}"/>
          </ac:spMkLst>
        </pc:spChg>
        <pc:spChg chg="mod">
          <ac:chgData name="Guitink, Luca" userId="ef96df1d-7f74-4636-8627-c3ff0eb55174" providerId="ADAL" clId="{CE0960BC-6438-4674-B720-C3CC68F85B4C}" dt="2025-10-13T11:21:26.637" v="3739" actId="403"/>
          <ac:spMkLst>
            <pc:docMk/>
            <pc:sldMk cId="2070684106" sldId="749"/>
            <ac:spMk id="3" creationId="{987A7970-CD48-71A0-9897-A6C710B88095}"/>
          </ac:spMkLst>
        </pc:spChg>
        <pc:picChg chg="mod modCrop">
          <ac:chgData name="Guitink, Luca" userId="ef96df1d-7f74-4636-8627-c3ff0eb55174" providerId="ADAL" clId="{CE0960BC-6438-4674-B720-C3CC68F85B4C}" dt="2025-10-13T09:56:26.495" v="3711" actId="18131"/>
          <ac:picMkLst>
            <pc:docMk/>
            <pc:sldMk cId="2070684106" sldId="749"/>
            <ac:picMk id="6" creationId="{A3F8CDC4-7AA3-48C6-4325-EB349D08ACEB}"/>
          </ac:picMkLst>
        </pc:picChg>
      </pc:sldChg>
    </pc:docChg>
  </pc:docChgLst>
  <pc:docChgLst>
    <pc:chgData name="Nagy, Szabolcs" userId="730013cf-13b4-4360-a6b6-6efa31369bf7" providerId="ADAL" clId="{71CEC5D5-B4A2-40AA-BEEA-7793702BF12D}"/>
    <pc:docChg chg="sldOrd">
      <pc:chgData name="Nagy, Szabolcs" userId="730013cf-13b4-4360-a6b6-6efa31369bf7" providerId="ADAL" clId="{71CEC5D5-B4A2-40AA-BEEA-7793702BF12D}" dt="2025-10-13T11:08:56.091" v="0" actId="20578"/>
      <pc:docMkLst>
        <pc:docMk/>
      </pc:docMkLst>
      <pc:sldChg chg="ord">
        <pc:chgData name="Nagy, Szabolcs" userId="730013cf-13b4-4360-a6b6-6efa31369bf7" providerId="ADAL" clId="{71CEC5D5-B4A2-40AA-BEEA-7793702BF12D}" dt="2025-10-13T11:08:56.091" v="0" actId="20578"/>
        <pc:sldMkLst>
          <pc:docMk/>
          <pc:sldMk cId="2126647775" sldId="738"/>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sng" strike="noStrike" kern="1200" spc="0" baseline="0">
                <a:solidFill>
                  <a:schemeClr val="tx1">
                    <a:lumMod val="65000"/>
                    <a:lumOff val="35000"/>
                  </a:schemeClr>
                </a:solidFill>
                <a:latin typeface="Californian FB" panose="0207040306080B030204" pitchFamily="18" charset="77"/>
                <a:ea typeface="+mn-ea"/>
                <a:cs typeface="+mn-cs"/>
              </a:defRPr>
            </a:pPr>
            <a:r>
              <a:rPr lang="en-US" u="sng"/>
              <a:t>IWC Costs and</a:t>
            </a:r>
          </a:p>
          <a:p>
            <a:pPr>
              <a:defRPr sz="1862" b="1" i="0" u="sng" strike="noStrike" kern="1200" spc="0" baseline="0">
                <a:solidFill>
                  <a:schemeClr val="tx1">
                    <a:lumMod val="65000"/>
                    <a:lumOff val="35000"/>
                  </a:schemeClr>
                </a:solidFill>
                <a:latin typeface="Californian FB" panose="0207040306080B030204" pitchFamily="18" charset="77"/>
                <a:ea typeface="+mn-ea"/>
                <a:cs typeface="+mn-cs"/>
              </a:defRPr>
            </a:pPr>
            <a:r>
              <a:rPr lang="en-US" u="sng"/>
              <a:t> Fundraising Gains</a:t>
            </a:r>
          </a:p>
        </c:rich>
      </c:tx>
      <c:layout>
        <c:manualLayout>
          <c:xMode val="edge"/>
          <c:yMode val="edge"/>
          <c:x val="2.65283295284292E-2"/>
          <c:y val="3.490247278065161E-2"/>
        </c:manualLayout>
      </c:layout>
      <c:overlay val="0"/>
      <c:spPr>
        <a:noFill/>
        <a:ln>
          <a:noFill/>
        </a:ln>
        <a:effectLst/>
      </c:spPr>
    </c:title>
    <c:autoTitleDeleted val="0"/>
    <c:plotArea>
      <c:layout/>
      <c:pieChart>
        <c:varyColors val="1"/>
        <c:ser>
          <c:idx val="0"/>
          <c:order val="0"/>
          <c:tx>
            <c:strRef>
              <c:f>Sheet1!$B$1</c:f>
              <c:strCache>
                <c:ptCount val="1"/>
                <c:pt idx="0">
                  <c:v>IWC Costs and Fundraising Gains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437-4A0E-8981-FA29E5F1430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437-4A0E-8981-FA29E5F14309}"/>
              </c:ext>
            </c:extLst>
          </c:dPt>
          <c:dLbls>
            <c:spPr>
              <a:noFill/>
              <a:ln>
                <a:noFill/>
              </a:ln>
              <a:effectLst/>
            </c:spPr>
            <c:txPr>
              <a:bodyPr rot="0" spcFirstLastPara="1" vertOverflow="overflow" horzOverflow="overflow" vert="horz" wrap="square" anchor="ctr" anchorCtr="1">
                <a:spAutoFit/>
              </a:bodyPr>
              <a:lstStyle/>
              <a:p>
                <a:pPr>
                  <a:defRPr sz="1197" b="1" i="0" u="none" strike="noStrike" kern="1200" baseline="0">
                    <a:ln>
                      <a:noFill/>
                    </a:ln>
                    <a:solidFill>
                      <a:schemeClr val="tx1">
                        <a:lumMod val="75000"/>
                        <a:lumOff val="25000"/>
                      </a:schemeClr>
                    </a:solidFill>
                    <a:latin typeface="Californian FB" panose="0207040306080B030204" pitchFamily="18" charset="77"/>
                    <a:ea typeface="+mn-ea"/>
                    <a:cs typeface="+mn-cs"/>
                  </a:defRPr>
                </a:pPr>
                <a:endParaRPr lang="en-NL"/>
              </a:p>
            </c:txPr>
            <c:dLblPos val="bestFit"/>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rect">
                    <a:avLst/>
                  </a:prstGeom>
                </c15:spPr>
              </c:ext>
            </c:extLst>
          </c:dLbls>
          <c:cat>
            <c:strRef>
              <c:f>Sheet1!$A$2:$A$3</c:f>
              <c:strCache>
                <c:ptCount val="2"/>
                <c:pt idx="0">
                  <c:v>IWC Coordination and Supporting the counts: ~110.000 EUR / Year </c:v>
                </c:pt>
                <c:pt idx="1">
                  <c:v>&gt;10x ROI: Millions of EUR for projects</c:v>
                </c:pt>
              </c:strCache>
            </c:strRef>
          </c:cat>
          <c:val>
            <c:numRef>
              <c:f>Sheet1!$B$2:$B$3</c:f>
              <c:numCache>
                <c:formatCode>General</c:formatCode>
                <c:ptCount val="2"/>
                <c:pt idx="0">
                  <c:v>110000</c:v>
                </c:pt>
                <c:pt idx="1">
                  <c:v>1000000</c:v>
                </c:pt>
              </c:numCache>
            </c:numRef>
          </c:val>
          <c:extLst>
            <c:ext xmlns:c16="http://schemas.microsoft.com/office/drawing/2014/chart" uri="{C3380CC4-5D6E-409C-BE32-E72D297353CC}">
              <c16:uniqueId val="{00000000-603E-7146-9692-5AF8D1F34A23}"/>
            </c:ext>
          </c:extLst>
        </c:ser>
        <c:dLbls>
          <c:dLblPos val="bestFit"/>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b="1">
          <a:latin typeface="Californian FB" panose="0207040306080B030204" pitchFamily="18" charset="77"/>
        </a:defRPr>
      </a:pPr>
      <a:endParaRPr lang="en-NL"/>
    </a:p>
  </c:txPr>
  <c:externalData r:id="rId1">
    <c:autoUpdate val="0"/>
  </c:externalData>
</c:chartSpace>
</file>

<file path=ppt/diagrams/_rels/data6.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s>
</file>

<file path=ppt/diagrams/_rels/drawing6.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DBFA8E-3F30-4CFD-862E-B2478AC6C10D}" type="doc">
      <dgm:prSet loTypeId="urn:microsoft.com/office/officeart/2008/layout/LinedList" loCatId="list" qsTypeId="urn:microsoft.com/office/officeart/2005/8/quickstyle/simple4" qsCatId="simple" csTypeId="urn:microsoft.com/office/officeart/2005/8/colors/colorful2" csCatId="colorful" phldr="1"/>
      <dgm:spPr/>
      <dgm:t>
        <a:bodyPr/>
        <a:lstStyle/>
        <a:p>
          <a:endParaRPr lang="en-US"/>
        </a:p>
      </dgm:t>
    </dgm:pt>
    <dgm:pt modelId="{0C5D53EF-CC8E-43A2-9E53-5D23B266094A}">
      <dgm:prSet/>
      <dgm:spPr/>
      <dgm:t>
        <a:bodyPr/>
        <a:lstStyle/>
        <a:p>
          <a:r>
            <a:rPr lang="en-US" b="1">
              <a:latin typeface="Californian FB" panose="0207040306080B030204" pitchFamily="18" charset="77"/>
            </a:rPr>
            <a:t>Waterbirds</a:t>
          </a:r>
          <a:r>
            <a:rPr lang="en-US">
              <a:latin typeface="Californian FB" panose="0207040306080B030204" pitchFamily="18" charset="77"/>
            </a:rPr>
            <a:t> = indicators of wetland productivity</a:t>
          </a:r>
        </a:p>
      </dgm:t>
    </dgm:pt>
    <dgm:pt modelId="{DAD642F4-EA7C-4E21-8D74-9C2683E6D5CD}" type="parTrans" cxnId="{09BB6DA4-96F0-4981-BD42-C49755F05DE0}">
      <dgm:prSet/>
      <dgm:spPr/>
      <dgm:t>
        <a:bodyPr/>
        <a:lstStyle/>
        <a:p>
          <a:endParaRPr lang="en-US">
            <a:latin typeface="Californian FB" panose="0207040306080B030204" pitchFamily="18" charset="77"/>
          </a:endParaRPr>
        </a:p>
      </dgm:t>
    </dgm:pt>
    <dgm:pt modelId="{EADC1000-CCFB-429F-8C43-2F657A6EC27E}" type="sibTrans" cxnId="{09BB6DA4-96F0-4981-BD42-C49755F05DE0}">
      <dgm:prSet/>
      <dgm:spPr/>
      <dgm:t>
        <a:bodyPr/>
        <a:lstStyle/>
        <a:p>
          <a:endParaRPr lang="en-US">
            <a:latin typeface="Californian FB" panose="0207040306080B030204" pitchFamily="18" charset="77"/>
          </a:endParaRPr>
        </a:p>
      </dgm:t>
    </dgm:pt>
    <dgm:pt modelId="{49199C3D-0E77-4E64-BB89-C12D8D40997A}">
      <dgm:prSet/>
      <dgm:spPr/>
      <dgm:t>
        <a:bodyPr/>
        <a:lstStyle/>
        <a:p>
          <a:r>
            <a:rPr lang="en-US" b="1">
              <a:latin typeface="Californian FB" panose="0207040306080B030204" pitchFamily="18" charset="77"/>
            </a:rPr>
            <a:t>Flyway-based approach </a:t>
          </a:r>
          <a:r>
            <a:rPr lang="en-US">
              <a:latin typeface="Californian FB" panose="0207040306080B030204" pitchFamily="18" charset="77"/>
            </a:rPr>
            <a:t>= directly supports WI’s 10 flagship wetland landscapes</a:t>
          </a:r>
        </a:p>
      </dgm:t>
    </dgm:pt>
    <dgm:pt modelId="{61A8875B-1758-4D18-8A18-B2D3130159D6}" type="parTrans" cxnId="{C860655B-D89B-44C8-BFE7-E0337CD81D93}">
      <dgm:prSet/>
      <dgm:spPr/>
      <dgm:t>
        <a:bodyPr/>
        <a:lstStyle/>
        <a:p>
          <a:endParaRPr lang="en-US">
            <a:latin typeface="Californian FB" panose="0207040306080B030204" pitchFamily="18" charset="77"/>
          </a:endParaRPr>
        </a:p>
      </dgm:t>
    </dgm:pt>
    <dgm:pt modelId="{E3EB3486-4A31-4C47-B2B3-E52CFEF8162B}" type="sibTrans" cxnId="{C860655B-D89B-44C8-BFE7-E0337CD81D93}">
      <dgm:prSet/>
      <dgm:spPr/>
      <dgm:t>
        <a:bodyPr/>
        <a:lstStyle/>
        <a:p>
          <a:endParaRPr lang="en-US">
            <a:latin typeface="Californian FB" panose="0207040306080B030204" pitchFamily="18" charset="77"/>
          </a:endParaRPr>
        </a:p>
      </dgm:t>
    </dgm:pt>
    <dgm:pt modelId="{15218385-9434-4849-B955-E722DC4E5A6F}">
      <dgm:prSet/>
      <dgm:spPr/>
      <dgm:t>
        <a:bodyPr/>
        <a:lstStyle/>
        <a:p>
          <a:r>
            <a:rPr lang="en-US" b="1">
              <a:latin typeface="Californian FB" panose="0207040306080B030204" pitchFamily="18" charset="77"/>
            </a:rPr>
            <a:t>Monitoring</a:t>
          </a:r>
          <a:r>
            <a:rPr lang="en-US">
              <a:latin typeface="Californian FB" panose="0207040306080B030204" pitchFamily="18" charset="77"/>
            </a:rPr>
            <a:t> = IWC provides evidence base for adaptive management. Very (cost) effective</a:t>
          </a:r>
        </a:p>
      </dgm:t>
    </dgm:pt>
    <dgm:pt modelId="{22EEACC1-DAE3-42B3-9DE6-D0B119CCD4CC}" type="parTrans" cxnId="{7C22A404-D7F6-48FE-B82C-42A180597194}">
      <dgm:prSet/>
      <dgm:spPr/>
      <dgm:t>
        <a:bodyPr/>
        <a:lstStyle/>
        <a:p>
          <a:endParaRPr lang="en-US">
            <a:latin typeface="Californian FB" panose="0207040306080B030204" pitchFamily="18" charset="77"/>
          </a:endParaRPr>
        </a:p>
      </dgm:t>
    </dgm:pt>
    <dgm:pt modelId="{D03FBA33-2E76-4CFF-A538-6A9839094F16}" type="sibTrans" cxnId="{7C22A404-D7F6-48FE-B82C-42A180597194}">
      <dgm:prSet/>
      <dgm:spPr/>
      <dgm:t>
        <a:bodyPr/>
        <a:lstStyle/>
        <a:p>
          <a:endParaRPr lang="en-US">
            <a:latin typeface="Californian FB" panose="0207040306080B030204" pitchFamily="18" charset="77"/>
          </a:endParaRPr>
        </a:p>
      </dgm:t>
    </dgm:pt>
    <dgm:pt modelId="{8F28E823-B4CA-448E-9A8A-BD9CD9FF4547}">
      <dgm:prSet/>
      <dgm:spPr/>
      <dgm:t>
        <a:bodyPr/>
        <a:lstStyle/>
        <a:p>
          <a:r>
            <a:rPr lang="en-US" b="1">
              <a:latin typeface="Californian FB" panose="0207040306080B030204" pitchFamily="18" charset="77"/>
            </a:rPr>
            <a:t>People &amp; networks </a:t>
          </a:r>
          <a:r>
            <a:rPr lang="en-US">
              <a:latin typeface="Californian FB" panose="0207040306080B030204" pitchFamily="18" charset="77"/>
            </a:rPr>
            <a:t>= IWC builds capacity and connects communities globally</a:t>
          </a:r>
        </a:p>
      </dgm:t>
    </dgm:pt>
    <dgm:pt modelId="{006FAD02-5400-4505-8F3E-7862A05DD307}" type="parTrans" cxnId="{5BB15C60-61C5-4C75-8A1F-6A0A5DA46714}">
      <dgm:prSet/>
      <dgm:spPr/>
      <dgm:t>
        <a:bodyPr/>
        <a:lstStyle/>
        <a:p>
          <a:endParaRPr lang="en-US">
            <a:latin typeface="Californian FB" panose="0207040306080B030204" pitchFamily="18" charset="77"/>
          </a:endParaRPr>
        </a:p>
      </dgm:t>
    </dgm:pt>
    <dgm:pt modelId="{AD0D9903-57BB-4251-AE70-4FDF050AA7B3}" type="sibTrans" cxnId="{5BB15C60-61C5-4C75-8A1F-6A0A5DA46714}">
      <dgm:prSet/>
      <dgm:spPr/>
      <dgm:t>
        <a:bodyPr/>
        <a:lstStyle/>
        <a:p>
          <a:endParaRPr lang="en-US">
            <a:latin typeface="Californian FB" panose="0207040306080B030204" pitchFamily="18" charset="77"/>
          </a:endParaRPr>
        </a:p>
      </dgm:t>
    </dgm:pt>
    <dgm:pt modelId="{417D7D08-8E41-FF4E-8D49-9B4E0C21A3EF}" type="pres">
      <dgm:prSet presAssocID="{6EDBFA8E-3F30-4CFD-862E-B2478AC6C10D}" presName="vert0" presStyleCnt="0">
        <dgm:presLayoutVars>
          <dgm:dir/>
          <dgm:animOne val="branch"/>
          <dgm:animLvl val="lvl"/>
        </dgm:presLayoutVars>
      </dgm:prSet>
      <dgm:spPr/>
    </dgm:pt>
    <dgm:pt modelId="{D2E6C19B-155A-0047-A294-AE436E6E85A5}" type="pres">
      <dgm:prSet presAssocID="{0C5D53EF-CC8E-43A2-9E53-5D23B266094A}" presName="thickLine" presStyleLbl="alignNode1" presStyleIdx="0" presStyleCnt="4"/>
      <dgm:spPr/>
    </dgm:pt>
    <dgm:pt modelId="{72979C7E-9B00-1C42-9572-267F74E7E3F8}" type="pres">
      <dgm:prSet presAssocID="{0C5D53EF-CC8E-43A2-9E53-5D23B266094A}" presName="horz1" presStyleCnt="0"/>
      <dgm:spPr/>
    </dgm:pt>
    <dgm:pt modelId="{93308A52-E7DD-3642-B872-6EFCFECD804F}" type="pres">
      <dgm:prSet presAssocID="{0C5D53EF-CC8E-43A2-9E53-5D23B266094A}" presName="tx1" presStyleLbl="revTx" presStyleIdx="0" presStyleCnt="4"/>
      <dgm:spPr/>
    </dgm:pt>
    <dgm:pt modelId="{10227718-8977-B549-9B65-6EF476E7F4F8}" type="pres">
      <dgm:prSet presAssocID="{0C5D53EF-CC8E-43A2-9E53-5D23B266094A}" presName="vert1" presStyleCnt="0"/>
      <dgm:spPr/>
    </dgm:pt>
    <dgm:pt modelId="{56E9A160-7C6B-CA41-9CCE-2BB3610C8244}" type="pres">
      <dgm:prSet presAssocID="{49199C3D-0E77-4E64-BB89-C12D8D40997A}" presName="thickLine" presStyleLbl="alignNode1" presStyleIdx="1" presStyleCnt="4"/>
      <dgm:spPr/>
    </dgm:pt>
    <dgm:pt modelId="{8345E049-D066-FF4B-AD43-D89E96443FA1}" type="pres">
      <dgm:prSet presAssocID="{49199C3D-0E77-4E64-BB89-C12D8D40997A}" presName="horz1" presStyleCnt="0"/>
      <dgm:spPr/>
    </dgm:pt>
    <dgm:pt modelId="{6E52D586-E047-374E-9CA4-56D74CF30C5E}" type="pres">
      <dgm:prSet presAssocID="{49199C3D-0E77-4E64-BB89-C12D8D40997A}" presName="tx1" presStyleLbl="revTx" presStyleIdx="1" presStyleCnt="4"/>
      <dgm:spPr/>
    </dgm:pt>
    <dgm:pt modelId="{EF99A804-AAC9-8F47-9411-6583CF0FDC57}" type="pres">
      <dgm:prSet presAssocID="{49199C3D-0E77-4E64-BB89-C12D8D40997A}" presName="vert1" presStyleCnt="0"/>
      <dgm:spPr/>
    </dgm:pt>
    <dgm:pt modelId="{FDAC10C9-341C-E147-9CBD-5C97BBCE63C1}" type="pres">
      <dgm:prSet presAssocID="{15218385-9434-4849-B955-E722DC4E5A6F}" presName="thickLine" presStyleLbl="alignNode1" presStyleIdx="2" presStyleCnt="4"/>
      <dgm:spPr/>
    </dgm:pt>
    <dgm:pt modelId="{892D85FC-91C9-D946-B55B-604D81874760}" type="pres">
      <dgm:prSet presAssocID="{15218385-9434-4849-B955-E722DC4E5A6F}" presName="horz1" presStyleCnt="0"/>
      <dgm:spPr/>
    </dgm:pt>
    <dgm:pt modelId="{736640D5-C4CC-2D42-9D60-AE0129966F2E}" type="pres">
      <dgm:prSet presAssocID="{15218385-9434-4849-B955-E722DC4E5A6F}" presName="tx1" presStyleLbl="revTx" presStyleIdx="2" presStyleCnt="4"/>
      <dgm:spPr/>
    </dgm:pt>
    <dgm:pt modelId="{78E9C729-D6C5-8F4C-80AE-AB6C76C07C8C}" type="pres">
      <dgm:prSet presAssocID="{15218385-9434-4849-B955-E722DC4E5A6F}" presName="vert1" presStyleCnt="0"/>
      <dgm:spPr/>
    </dgm:pt>
    <dgm:pt modelId="{E50F0A0A-BE49-0C40-A411-DA51190FD75F}" type="pres">
      <dgm:prSet presAssocID="{8F28E823-B4CA-448E-9A8A-BD9CD9FF4547}" presName="thickLine" presStyleLbl="alignNode1" presStyleIdx="3" presStyleCnt="4"/>
      <dgm:spPr/>
    </dgm:pt>
    <dgm:pt modelId="{C5ADE48A-3D2C-7E44-85CE-B77DE660EA0C}" type="pres">
      <dgm:prSet presAssocID="{8F28E823-B4CA-448E-9A8A-BD9CD9FF4547}" presName="horz1" presStyleCnt="0"/>
      <dgm:spPr/>
    </dgm:pt>
    <dgm:pt modelId="{B0A174A2-8BAD-3D42-9E7A-83031812B7ED}" type="pres">
      <dgm:prSet presAssocID="{8F28E823-B4CA-448E-9A8A-BD9CD9FF4547}" presName="tx1" presStyleLbl="revTx" presStyleIdx="3" presStyleCnt="4"/>
      <dgm:spPr/>
    </dgm:pt>
    <dgm:pt modelId="{34C33C55-BFF5-5C4C-BA87-971FB73AE041}" type="pres">
      <dgm:prSet presAssocID="{8F28E823-B4CA-448E-9A8A-BD9CD9FF4547}" presName="vert1" presStyleCnt="0"/>
      <dgm:spPr/>
    </dgm:pt>
  </dgm:ptLst>
  <dgm:cxnLst>
    <dgm:cxn modelId="{7C22A404-D7F6-48FE-B82C-42A180597194}" srcId="{6EDBFA8E-3F30-4CFD-862E-B2478AC6C10D}" destId="{15218385-9434-4849-B955-E722DC4E5A6F}" srcOrd="2" destOrd="0" parTransId="{22EEACC1-DAE3-42B3-9DE6-D0B119CCD4CC}" sibTransId="{D03FBA33-2E76-4CFF-A538-6A9839094F16}"/>
    <dgm:cxn modelId="{A7959E0F-66AC-EF4F-AAA8-2452B98BCFCF}" type="presOf" srcId="{0C5D53EF-CC8E-43A2-9E53-5D23B266094A}" destId="{93308A52-E7DD-3642-B872-6EFCFECD804F}" srcOrd="0" destOrd="0" presId="urn:microsoft.com/office/officeart/2008/layout/LinedList"/>
    <dgm:cxn modelId="{C860655B-D89B-44C8-BFE7-E0337CD81D93}" srcId="{6EDBFA8E-3F30-4CFD-862E-B2478AC6C10D}" destId="{49199C3D-0E77-4E64-BB89-C12D8D40997A}" srcOrd="1" destOrd="0" parTransId="{61A8875B-1758-4D18-8A18-B2D3130159D6}" sibTransId="{E3EB3486-4A31-4C47-B2B3-E52CFEF8162B}"/>
    <dgm:cxn modelId="{5BB15C60-61C5-4C75-8A1F-6A0A5DA46714}" srcId="{6EDBFA8E-3F30-4CFD-862E-B2478AC6C10D}" destId="{8F28E823-B4CA-448E-9A8A-BD9CD9FF4547}" srcOrd="3" destOrd="0" parTransId="{006FAD02-5400-4505-8F3E-7862A05DD307}" sibTransId="{AD0D9903-57BB-4251-AE70-4FDF050AA7B3}"/>
    <dgm:cxn modelId="{BBC04464-FCA4-7545-B8FE-836D967E5E13}" type="presOf" srcId="{49199C3D-0E77-4E64-BB89-C12D8D40997A}" destId="{6E52D586-E047-374E-9CA4-56D74CF30C5E}" srcOrd="0" destOrd="0" presId="urn:microsoft.com/office/officeart/2008/layout/LinedList"/>
    <dgm:cxn modelId="{3D42B965-50D9-DE49-B04A-17603A07C6E2}" type="presOf" srcId="{6EDBFA8E-3F30-4CFD-862E-B2478AC6C10D}" destId="{417D7D08-8E41-FF4E-8D49-9B4E0C21A3EF}" srcOrd="0" destOrd="0" presId="urn:microsoft.com/office/officeart/2008/layout/LinedList"/>
    <dgm:cxn modelId="{0681688C-E83E-3946-9053-9F058A786225}" type="presOf" srcId="{8F28E823-B4CA-448E-9A8A-BD9CD9FF4547}" destId="{B0A174A2-8BAD-3D42-9E7A-83031812B7ED}" srcOrd="0" destOrd="0" presId="urn:microsoft.com/office/officeart/2008/layout/LinedList"/>
    <dgm:cxn modelId="{09BB6DA4-96F0-4981-BD42-C49755F05DE0}" srcId="{6EDBFA8E-3F30-4CFD-862E-B2478AC6C10D}" destId="{0C5D53EF-CC8E-43A2-9E53-5D23B266094A}" srcOrd="0" destOrd="0" parTransId="{DAD642F4-EA7C-4E21-8D74-9C2683E6D5CD}" sibTransId="{EADC1000-CCFB-429F-8C43-2F657A6EC27E}"/>
    <dgm:cxn modelId="{BC1121E2-A36B-934E-8BE0-7136E516DE59}" type="presOf" srcId="{15218385-9434-4849-B955-E722DC4E5A6F}" destId="{736640D5-C4CC-2D42-9D60-AE0129966F2E}" srcOrd="0" destOrd="0" presId="urn:microsoft.com/office/officeart/2008/layout/LinedList"/>
    <dgm:cxn modelId="{46DC6CE8-29FB-5240-954C-62A68BC651B4}" type="presParOf" srcId="{417D7D08-8E41-FF4E-8D49-9B4E0C21A3EF}" destId="{D2E6C19B-155A-0047-A294-AE436E6E85A5}" srcOrd="0" destOrd="0" presId="urn:microsoft.com/office/officeart/2008/layout/LinedList"/>
    <dgm:cxn modelId="{AD442D86-A4AA-E04B-83AF-C070670A6273}" type="presParOf" srcId="{417D7D08-8E41-FF4E-8D49-9B4E0C21A3EF}" destId="{72979C7E-9B00-1C42-9572-267F74E7E3F8}" srcOrd="1" destOrd="0" presId="urn:microsoft.com/office/officeart/2008/layout/LinedList"/>
    <dgm:cxn modelId="{064CFE8B-3B15-C248-AF8E-2C53B02E184B}" type="presParOf" srcId="{72979C7E-9B00-1C42-9572-267F74E7E3F8}" destId="{93308A52-E7DD-3642-B872-6EFCFECD804F}" srcOrd="0" destOrd="0" presId="urn:microsoft.com/office/officeart/2008/layout/LinedList"/>
    <dgm:cxn modelId="{3AF26C7D-BD46-B649-8D2F-741D8442A7E1}" type="presParOf" srcId="{72979C7E-9B00-1C42-9572-267F74E7E3F8}" destId="{10227718-8977-B549-9B65-6EF476E7F4F8}" srcOrd="1" destOrd="0" presId="urn:microsoft.com/office/officeart/2008/layout/LinedList"/>
    <dgm:cxn modelId="{63D9A936-7222-4F4F-882A-41D8670AAF8E}" type="presParOf" srcId="{417D7D08-8E41-FF4E-8D49-9B4E0C21A3EF}" destId="{56E9A160-7C6B-CA41-9CCE-2BB3610C8244}" srcOrd="2" destOrd="0" presId="urn:microsoft.com/office/officeart/2008/layout/LinedList"/>
    <dgm:cxn modelId="{82C995D1-9B4B-5A4A-B464-556CBF50435C}" type="presParOf" srcId="{417D7D08-8E41-FF4E-8D49-9B4E0C21A3EF}" destId="{8345E049-D066-FF4B-AD43-D89E96443FA1}" srcOrd="3" destOrd="0" presId="urn:microsoft.com/office/officeart/2008/layout/LinedList"/>
    <dgm:cxn modelId="{837D69B3-8680-D142-AF45-8732E5478D00}" type="presParOf" srcId="{8345E049-D066-FF4B-AD43-D89E96443FA1}" destId="{6E52D586-E047-374E-9CA4-56D74CF30C5E}" srcOrd="0" destOrd="0" presId="urn:microsoft.com/office/officeart/2008/layout/LinedList"/>
    <dgm:cxn modelId="{64738EB4-6550-A84A-BEC6-7B8B8E00F729}" type="presParOf" srcId="{8345E049-D066-FF4B-AD43-D89E96443FA1}" destId="{EF99A804-AAC9-8F47-9411-6583CF0FDC57}" srcOrd="1" destOrd="0" presId="urn:microsoft.com/office/officeart/2008/layout/LinedList"/>
    <dgm:cxn modelId="{DCA8C66F-A7B2-1649-B941-BC17962321F3}" type="presParOf" srcId="{417D7D08-8E41-FF4E-8D49-9B4E0C21A3EF}" destId="{FDAC10C9-341C-E147-9CBD-5C97BBCE63C1}" srcOrd="4" destOrd="0" presId="urn:microsoft.com/office/officeart/2008/layout/LinedList"/>
    <dgm:cxn modelId="{D7864024-91A8-804C-961B-968E88299A11}" type="presParOf" srcId="{417D7D08-8E41-FF4E-8D49-9B4E0C21A3EF}" destId="{892D85FC-91C9-D946-B55B-604D81874760}" srcOrd="5" destOrd="0" presId="urn:microsoft.com/office/officeart/2008/layout/LinedList"/>
    <dgm:cxn modelId="{7E3F396D-6A87-114A-ACA9-668DD9A7AD69}" type="presParOf" srcId="{892D85FC-91C9-D946-B55B-604D81874760}" destId="{736640D5-C4CC-2D42-9D60-AE0129966F2E}" srcOrd="0" destOrd="0" presId="urn:microsoft.com/office/officeart/2008/layout/LinedList"/>
    <dgm:cxn modelId="{8C64C7A8-F0E6-AA42-BAB8-7E5DD4967895}" type="presParOf" srcId="{892D85FC-91C9-D946-B55B-604D81874760}" destId="{78E9C729-D6C5-8F4C-80AE-AB6C76C07C8C}" srcOrd="1" destOrd="0" presId="urn:microsoft.com/office/officeart/2008/layout/LinedList"/>
    <dgm:cxn modelId="{66D04900-A447-FE4F-A07B-A07F67A8D485}" type="presParOf" srcId="{417D7D08-8E41-FF4E-8D49-9B4E0C21A3EF}" destId="{E50F0A0A-BE49-0C40-A411-DA51190FD75F}" srcOrd="6" destOrd="0" presId="urn:microsoft.com/office/officeart/2008/layout/LinedList"/>
    <dgm:cxn modelId="{9CDEAE1B-F0F4-034C-A8ED-7FA44C11E0E3}" type="presParOf" srcId="{417D7D08-8E41-FF4E-8D49-9B4E0C21A3EF}" destId="{C5ADE48A-3D2C-7E44-85CE-B77DE660EA0C}" srcOrd="7" destOrd="0" presId="urn:microsoft.com/office/officeart/2008/layout/LinedList"/>
    <dgm:cxn modelId="{D48DAC14-5807-FE43-AC42-20C7A554F8D8}" type="presParOf" srcId="{C5ADE48A-3D2C-7E44-85CE-B77DE660EA0C}" destId="{B0A174A2-8BAD-3D42-9E7A-83031812B7ED}" srcOrd="0" destOrd="0" presId="urn:microsoft.com/office/officeart/2008/layout/LinedList"/>
    <dgm:cxn modelId="{2D1851DE-C1D5-414C-94C2-0D8B0E889BC4}" type="presParOf" srcId="{C5ADE48A-3D2C-7E44-85CE-B77DE660EA0C}" destId="{34C33C55-BFF5-5C4C-BA87-971FB73AE041}"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7ABCD9B-BA07-438E-8643-7162EA6FD7C0}" type="doc">
      <dgm:prSet loTypeId="urn:microsoft.com/office/officeart/2017/3/layout/DropPinTimeline" loCatId="process" qsTypeId="urn:microsoft.com/office/officeart/2005/8/quickstyle/simple1" qsCatId="simple" csTypeId="urn:microsoft.com/office/officeart/2005/8/colors/accent1_2" csCatId="accent1" phldr="1"/>
      <dgm:spPr/>
      <dgm:t>
        <a:bodyPr/>
        <a:lstStyle/>
        <a:p>
          <a:endParaRPr lang="en-US"/>
        </a:p>
      </dgm:t>
    </dgm:pt>
    <dgm:pt modelId="{A59EE869-7C3B-4136-BDBF-D3EF82A4DCEE}">
      <dgm:prSet/>
      <dgm:spPr/>
      <dgm:t>
        <a:bodyPr/>
        <a:lstStyle/>
        <a:p>
          <a:pPr>
            <a:defRPr b="1"/>
          </a:pPr>
          <a:r>
            <a:rPr lang="en-US"/>
            <a:t>1967</a:t>
          </a:r>
        </a:p>
      </dgm:t>
    </dgm:pt>
    <dgm:pt modelId="{2DF112F9-A8CB-425B-B431-F1F04EF72878}" type="parTrans" cxnId="{76FD12DC-F99A-43DF-88B1-577432D7D577}">
      <dgm:prSet/>
      <dgm:spPr/>
      <dgm:t>
        <a:bodyPr/>
        <a:lstStyle/>
        <a:p>
          <a:endParaRPr lang="en-US"/>
        </a:p>
      </dgm:t>
    </dgm:pt>
    <dgm:pt modelId="{C8D16C9A-F955-45F0-A137-C36AC47B3625}" type="sibTrans" cxnId="{76FD12DC-F99A-43DF-88B1-577432D7D577}">
      <dgm:prSet/>
      <dgm:spPr/>
      <dgm:t>
        <a:bodyPr/>
        <a:lstStyle/>
        <a:p>
          <a:endParaRPr lang="en-US"/>
        </a:p>
      </dgm:t>
    </dgm:pt>
    <dgm:pt modelId="{3CDB4B61-2DF3-4FDC-99DE-F404488FEED2}">
      <dgm:prSet/>
      <dgm:spPr/>
      <dgm:t>
        <a:bodyPr/>
        <a:lstStyle/>
        <a:p>
          <a:r>
            <a:rPr lang="en-US"/>
            <a:t>First IWC across Europe &amp; Western Palearctic, led by IWRB (predecessor of Wetlands International).</a:t>
          </a:r>
        </a:p>
      </dgm:t>
    </dgm:pt>
    <dgm:pt modelId="{266F272A-81DD-498A-AC06-EB8415EDB9DC}" type="parTrans" cxnId="{E8B726D8-EE80-4DDF-932D-094EE2E32F83}">
      <dgm:prSet/>
      <dgm:spPr/>
      <dgm:t>
        <a:bodyPr/>
        <a:lstStyle/>
        <a:p>
          <a:endParaRPr lang="en-US"/>
        </a:p>
      </dgm:t>
    </dgm:pt>
    <dgm:pt modelId="{10E0A246-3151-4C89-8BDC-F6C110AC6CF2}" type="sibTrans" cxnId="{E8B726D8-EE80-4DDF-932D-094EE2E32F83}">
      <dgm:prSet/>
      <dgm:spPr/>
      <dgm:t>
        <a:bodyPr/>
        <a:lstStyle/>
        <a:p>
          <a:endParaRPr lang="en-US"/>
        </a:p>
      </dgm:t>
    </dgm:pt>
    <dgm:pt modelId="{3FA7C709-275C-49FB-A16D-5180C7259ECC}">
      <dgm:prSet/>
      <dgm:spPr/>
      <dgm:t>
        <a:bodyPr/>
        <a:lstStyle/>
        <a:p>
          <a:r>
            <a:rPr lang="en-US"/>
            <a:t>Built on UK counts since 1947 (post-war)</a:t>
          </a:r>
        </a:p>
      </dgm:t>
    </dgm:pt>
    <dgm:pt modelId="{22D03797-93B2-438C-AF08-596F80155B32}" type="parTrans" cxnId="{7BB81534-2FDD-4CD5-BB0B-DDFF821E68B0}">
      <dgm:prSet/>
      <dgm:spPr/>
      <dgm:t>
        <a:bodyPr/>
        <a:lstStyle/>
        <a:p>
          <a:endParaRPr lang="en-US"/>
        </a:p>
      </dgm:t>
    </dgm:pt>
    <dgm:pt modelId="{8C108453-6555-42D0-94FC-F9DDF60CC692}" type="sibTrans" cxnId="{7BB81534-2FDD-4CD5-BB0B-DDFF821E68B0}">
      <dgm:prSet/>
      <dgm:spPr/>
      <dgm:t>
        <a:bodyPr/>
        <a:lstStyle/>
        <a:p>
          <a:endParaRPr lang="en-US"/>
        </a:p>
      </dgm:t>
    </dgm:pt>
    <dgm:pt modelId="{B2AE9CE2-BF23-4BF5-89E4-3D970687C07D}">
      <dgm:prSet/>
      <dgm:spPr/>
      <dgm:t>
        <a:bodyPr/>
        <a:lstStyle/>
        <a:p>
          <a:r>
            <a:rPr lang="en-US"/>
            <a:t>Initially focused on hunted species: geese, ducks, coots</a:t>
          </a:r>
        </a:p>
      </dgm:t>
    </dgm:pt>
    <dgm:pt modelId="{3D495F91-6795-48C2-B353-E156AD67AAFD}" type="parTrans" cxnId="{A61E23DE-88F9-4786-ACA3-562F085DFADE}">
      <dgm:prSet/>
      <dgm:spPr/>
      <dgm:t>
        <a:bodyPr/>
        <a:lstStyle/>
        <a:p>
          <a:endParaRPr lang="en-US"/>
        </a:p>
      </dgm:t>
    </dgm:pt>
    <dgm:pt modelId="{B20C42D7-A865-4FB8-8F22-8A856697A3EC}" type="sibTrans" cxnId="{A61E23DE-88F9-4786-ACA3-562F085DFADE}">
      <dgm:prSet/>
      <dgm:spPr/>
      <dgm:t>
        <a:bodyPr/>
        <a:lstStyle/>
        <a:p>
          <a:endParaRPr lang="en-US"/>
        </a:p>
      </dgm:t>
    </dgm:pt>
    <dgm:pt modelId="{7CE4DB2D-9B1C-4478-82C6-9D84DF6D0541}">
      <dgm:prSet/>
      <dgm:spPr/>
      <dgm:t>
        <a:bodyPr/>
        <a:lstStyle/>
        <a:p>
          <a:pPr>
            <a:defRPr b="1"/>
          </a:pPr>
          <a:r>
            <a:rPr lang="en-US"/>
            <a:t>1973</a:t>
          </a:r>
        </a:p>
      </dgm:t>
    </dgm:pt>
    <dgm:pt modelId="{D175F5B8-ABB5-40E7-8CFF-89DC33D1FE07}" type="parTrans" cxnId="{1AB44F7C-1E34-43AB-983A-744647789E71}">
      <dgm:prSet/>
      <dgm:spPr/>
      <dgm:t>
        <a:bodyPr/>
        <a:lstStyle/>
        <a:p>
          <a:endParaRPr lang="en-US"/>
        </a:p>
      </dgm:t>
    </dgm:pt>
    <dgm:pt modelId="{477A586A-344C-448F-A0C9-302E4AF64B9D}" type="sibTrans" cxnId="{1AB44F7C-1E34-43AB-983A-744647789E71}">
      <dgm:prSet/>
      <dgm:spPr/>
      <dgm:t>
        <a:bodyPr/>
        <a:lstStyle/>
        <a:p>
          <a:endParaRPr lang="en-US"/>
        </a:p>
      </dgm:t>
    </dgm:pt>
    <dgm:pt modelId="{E61467D1-EF8F-4CBC-A8EE-4415942E3457}">
      <dgm:prSet/>
      <dgm:spPr/>
      <dgm:t>
        <a:bodyPr/>
        <a:lstStyle/>
        <a:p>
          <a:r>
            <a:rPr lang="en-US"/>
            <a:t>By 1973: 40,000+ counts from 55 countries and 13,000 wetlands.</a:t>
          </a:r>
        </a:p>
      </dgm:t>
    </dgm:pt>
    <dgm:pt modelId="{EB6B8E29-1CDA-466D-82DD-C55DBE8A7062}" type="parTrans" cxnId="{D1370CEB-9148-4D15-983B-ED053D84FC19}">
      <dgm:prSet/>
      <dgm:spPr/>
      <dgm:t>
        <a:bodyPr/>
        <a:lstStyle/>
        <a:p>
          <a:endParaRPr lang="en-US"/>
        </a:p>
      </dgm:t>
    </dgm:pt>
    <dgm:pt modelId="{83F22893-F921-4533-B56C-B435B7B04C68}" type="sibTrans" cxnId="{D1370CEB-9148-4D15-983B-ED053D84FC19}">
      <dgm:prSet/>
      <dgm:spPr/>
      <dgm:t>
        <a:bodyPr/>
        <a:lstStyle/>
        <a:p>
          <a:endParaRPr lang="en-US"/>
        </a:p>
      </dgm:t>
    </dgm:pt>
    <dgm:pt modelId="{F7549850-27D1-4B19-9855-37CE0C71CCAB}">
      <dgm:prSet/>
      <dgm:spPr/>
      <dgm:t>
        <a:bodyPr/>
        <a:lstStyle/>
        <a:p>
          <a:pPr>
            <a:defRPr b="1"/>
          </a:pPr>
          <a:r>
            <a:rPr lang="en-US"/>
            <a:t>Now</a:t>
          </a:r>
        </a:p>
      </dgm:t>
    </dgm:pt>
    <dgm:pt modelId="{BFAC8D12-37BB-45E1-8BD1-50C531A6AD5C}" type="parTrans" cxnId="{799D7F89-7BCB-42AA-BF4A-938981808373}">
      <dgm:prSet/>
      <dgm:spPr/>
      <dgm:t>
        <a:bodyPr/>
        <a:lstStyle/>
        <a:p>
          <a:endParaRPr lang="en-US"/>
        </a:p>
      </dgm:t>
    </dgm:pt>
    <dgm:pt modelId="{0DE2AD89-CC6C-4F96-BBD3-C4F88A43FACF}" type="sibTrans" cxnId="{799D7F89-7BCB-42AA-BF4A-938981808373}">
      <dgm:prSet/>
      <dgm:spPr/>
      <dgm:t>
        <a:bodyPr/>
        <a:lstStyle/>
        <a:p>
          <a:endParaRPr lang="en-US"/>
        </a:p>
      </dgm:t>
    </dgm:pt>
    <dgm:pt modelId="{EC893928-5FE8-4E9F-A627-BB0406B1FA0B}">
      <dgm:prSet/>
      <dgm:spPr/>
      <dgm:t>
        <a:bodyPr/>
        <a:lstStyle/>
        <a:p>
          <a:r>
            <a:rPr lang="en-US"/>
            <a:t>189 countries, 67,000 sites, 1.9 billion birds recorded.</a:t>
          </a:r>
        </a:p>
      </dgm:t>
    </dgm:pt>
    <dgm:pt modelId="{A164F568-05A9-4A0F-8230-159D7C965072}" type="parTrans" cxnId="{ED107F0A-DE4E-45F6-A86B-039DCA664633}">
      <dgm:prSet/>
      <dgm:spPr/>
      <dgm:t>
        <a:bodyPr/>
        <a:lstStyle/>
        <a:p>
          <a:endParaRPr lang="en-US"/>
        </a:p>
      </dgm:t>
    </dgm:pt>
    <dgm:pt modelId="{B28DD7C5-24B8-4BCB-9B00-60954DA8954E}" type="sibTrans" cxnId="{ED107F0A-DE4E-45F6-A86B-039DCA664633}">
      <dgm:prSet/>
      <dgm:spPr/>
      <dgm:t>
        <a:bodyPr/>
        <a:lstStyle/>
        <a:p>
          <a:endParaRPr lang="en-US"/>
        </a:p>
      </dgm:t>
    </dgm:pt>
    <dgm:pt modelId="{853DC716-A5C2-4FBF-86AD-09F0691E04A9}">
      <dgm:prSet/>
      <dgm:spPr/>
      <dgm:t>
        <a:bodyPr/>
        <a:lstStyle/>
        <a:p>
          <a:r>
            <a:rPr lang="en-US"/>
            <a:t>Citizen science: driven by tens of thousands of volunteers</a:t>
          </a:r>
        </a:p>
      </dgm:t>
    </dgm:pt>
    <dgm:pt modelId="{C3F5BFFE-45EF-4FF2-B06B-335B633ED586}" type="parTrans" cxnId="{0BE96504-520A-44D0-B5CE-20173014FECB}">
      <dgm:prSet/>
      <dgm:spPr/>
      <dgm:t>
        <a:bodyPr/>
        <a:lstStyle/>
        <a:p>
          <a:endParaRPr lang="en-US"/>
        </a:p>
      </dgm:t>
    </dgm:pt>
    <dgm:pt modelId="{BA117216-040F-4BE2-8E0D-B19BB02C5E7D}" type="sibTrans" cxnId="{0BE96504-520A-44D0-B5CE-20173014FECB}">
      <dgm:prSet/>
      <dgm:spPr/>
      <dgm:t>
        <a:bodyPr/>
        <a:lstStyle/>
        <a:p>
          <a:endParaRPr lang="en-US"/>
        </a:p>
      </dgm:t>
    </dgm:pt>
    <dgm:pt modelId="{F387E839-5117-4DE4-A06C-14B94E65E6D9}" type="pres">
      <dgm:prSet presAssocID="{27ABCD9B-BA07-438E-8643-7162EA6FD7C0}" presName="root" presStyleCnt="0">
        <dgm:presLayoutVars>
          <dgm:chMax/>
          <dgm:chPref/>
          <dgm:animLvl val="lvl"/>
        </dgm:presLayoutVars>
      </dgm:prSet>
      <dgm:spPr/>
    </dgm:pt>
    <dgm:pt modelId="{C2A2453E-3028-4284-B620-74C7187774B4}" type="pres">
      <dgm:prSet presAssocID="{27ABCD9B-BA07-438E-8643-7162EA6FD7C0}" presName="divider" presStyleLbl="fgAcc1" presStyleIdx="0" presStyleCnt="4"/>
      <dgm:spPr>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tailEnd type="triangle" w="lg" len="lg"/>
        </a:ln>
        <a:effectLst/>
      </dgm:spPr>
    </dgm:pt>
    <dgm:pt modelId="{B5BE9686-C2C8-412D-A9AF-147FE4683AFD}" type="pres">
      <dgm:prSet presAssocID="{27ABCD9B-BA07-438E-8643-7162EA6FD7C0}" presName="nodes" presStyleCnt="0">
        <dgm:presLayoutVars>
          <dgm:chMax/>
          <dgm:chPref/>
          <dgm:animLvl val="lvl"/>
        </dgm:presLayoutVars>
      </dgm:prSet>
      <dgm:spPr/>
    </dgm:pt>
    <dgm:pt modelId="{7090939A-720D-4E77-A44A-4E90592FA700}" type="pres">
      <dgm:prSet presAssocID="{A59EE869-7C3B-4136-BDBF-D3EF82A4DCEE}" presName="composite" presStyleCnt="0"/>
      <dgm:spPr/>
    </dgm:pt>
    <dgm:pt modelId="{9363791E-F1DB-44F1-A602-939E6FFD3D3A}" type="pres">
      <dgm:prSet presAssocID="{A59EE869-7C3B-4136-BDBF-D3EF82A4DCEE}" presName="ConnectorPoint" presStyleLbl="lnNode1" presStyleIdx="0" presStyleCnt="3"/>
      <dgm:spPr>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gm:spPr>
    </dgm:pt>
    <dgm:pt modelId="{C35557C5-998D-4787-A1BD-40AF2DBB2550}" type="pres">
      <dgm:prSet presAssocID="{A59EE869-7C3B-4136-BDBF-D3EF82A4DCEE}" presName="DropPinPlaceHolder" presStyleCnt="0"/>
      <dgm:spPr/>
    </dgm:pt>
    <dgm:pt modelId="{3F21D295-4C4F-4D16-BDED-26836D4C25EF}" type="pres">
      <dgm:prSet presAssocID="{A59EE869-7C3B-4136-BDBF-D3EF82A4DCEE}" presName="DropPin" presStyleLbl="alignNode1" presStyleIdx="0" presStyleCnt="3"/>
      <dgm:spPr/>
    </dgm:pt>
    <dgm:pt modelId="{1C65B003-3DA3-403C-8F68-02FC587D88D5}" type="pres">
      <dgm:prSet presAssocID="{A59EE869-7C3B-4136-BDBF-D3EF82A4DCEE}" presName="Ellipse" presStyleLbl="fgAcc1" presStyleIdx="1" presStyleCnt="4"/>
      <dgm:spPr>
        <a:solidFill>
          <a:schemeClr val="lt1">
            <a:alpha val="90000"/>
            <a:hueOff val="0"/>
            <a:satOff val="0"/>
            <a:lumOff val="0"/>
            <a:alphaOff val="0"/>
          </a:schemeClr>
        </a:solidFill>
        <a:ln w="25400" cap="flat" cmpd="sng" algn="ctr">
          <a:noFill/>
          <a:prstDash val="solid"/>
        </a:ln>
        <a:effectLst/>
      </dgm:spPr>
    </dgm:pt>
    <dgm:pt modelId="{C31A4A10-D148-45EC-80C1-B877F0D3436C}" type="pres">
      <dgm:prSet presAssocID="{A59EE869-7C3B-4136-BDBF-D3EF82A4DCEE}" presName="L2TextContainer" presStyleLbl="revTx" presStyleIdx="0" presStyleCnt="6">
        <dgm:presLayoutVars>
          <dgm:bulletEnabled val="1"/>
        </dgm:presLayoutVars>
      </dgm:prSet>
      <dgm:spPr/>
    </dgm:pt>
    <dgm:pt modelId="{0ECCFC00-A398-4D00-8AA8-81DF57F9F379}" type="pres">
      <dgm:prSet presAssocID="{A59EE869-7C3B-4136-BDBF-D3EF82A4DCEE}" presName="L1TextContainer" presStyleLbl="revTx" presStyleIdx="1" presStyleCnt="6">
        <dgm:presLayoutVars>
          <dgm:chMax val="1"/>
          <dgm:chPref val="1"/>
          <dgm:bulletEnabled val="1"/>
        </dgm:presLayoutVars>
      </dgm:prSet>
      <dgm:spPr/>
    </dgm:pt>
    <dgm:pt modelId="{8E0E7F27-9C4A-48C9-B34E-24528D842244}" type="pres">
      <dgm:prSet presAssocID="{A59EE869-7C3B-4136-BDBF-D3EF82A4DCEE}" presName="ConnectLine" presStyleLbl="sibTrans1D1" presStyleIdx="0" presStyleCnt="3"/>
      <dgm:spPr>
        <a:noFill/>
        <a:ln w="12700" cap="flat" cmpd="sng" algn="ctr">
          <a:solidFill>
            <a:schemeClr val="accent1">
              <a:hueOff val="0"/>
              <a:satOff val="0"/>
              <a:lumOff val="0"/>
              <a:alphaOff val="0"/>
            </a:schemeClr>
          </a:solidFill>
          <a:prstDash val="dash"/>
        </a:ln>
        <a:effectLst/>
      </dgm:spPr>
    </dgm:pt>
    <dgm:pt modelId="{DCDEC988-9C4B-45C9-8AE2-17A080D64274}" type="pres">
      <dgm:prSet presAssocID="{A59EE869-7C3B-4136-BDBF-D3EF82A4DCEE}" presName="EmptyPlaceHolder" presStyleCnt="0"/>
      <dgm:spPr/>
    </dgm:pt>
    <dgm:pt modelId="{B63238BD-E869-4413-950B-982BA4DC54E0}" type="pres">
      <dgm:prSet presAssocID="{C8D16C9A-F955-45F0-A137-C36AC47B3625}" presName="spaceBetweenRectangles" presStyleCnt="0"/>
      <dgm:spPr/>
    </dgm:pt>
    <dgm:pt modelId="{E6C75DB4-2C6A-4D1E-9986-4D6B02DA4541}" type="pres">
      <dgm:prSet presAssocID="{7CE4DB2D-9B1C-4478-82C6-9D84DF6D0541}" presName="composite" presStyleCnt="0"/>
      <dgm:spPr/>
    </dgm:pt>
    <dgm:pt modelId="{91B62F5B-D45C-43E0-9C86-BCB9B89575FF}" type="pres">
      <dgm:prSet presAssocID="{7CE4DB2D-9B1C-4478-82C6-9D84DF6D0541}" presName="ConnectorPoint" presStyleLbl="lnNode1" presStyleIdx="1" presStyleCnt="3"/>
      <dgm:spPr>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gm:spPr>
    </dgm:pt>
    <dgm:pt modelId="{1B385157-2479-4769-B8B5-E822F321492A}" type="pres">
      <dgm:prSet presAssocID="{7CE4DB2D-9B1C-4478-82C6-9D84DF6D0541}" presName="DropPinPlaceHolder" presStyleCnt="0"/>
      <dgm:spPr/>
    </dgm:pt>
    <dgm:pt modelId="{E2FFD35C-3B35-4F9A-9B26-3E70B89D5020}" type="pres">
      <dgm:prSet presAssocID="{7CE4DB2D-9B1C-4478-82C6-9D84DF6D0541}" presName="DropPin" presStyleLbl="alignNode1" presStyleIdx="1" presStyleCnt="3"/>
      <dgm:spPr/>
    </dgm:pt>
    <dgm:pt modelId="{5F0722D9-5857-48C4-A529-35F4E6EE974C}" type="pres">
      <dgm:prSet presAssocID="{7CE4DB2D-9B1C-4478-82C6-9D84DF6D0541}" presName="Ellipse" presStyleLbl="fgAcc1" presStyleIdx="2" presStyleCnt="4"/>
      <dgm:spPr>
        <a:solidFill>
          <a:schemeClr val="lt1">
            <a:alpha val="90000"/>
            <a:hueOff val="0"/>
            <a:satOff val="0"/>
            <a:lumOff val="0"/>
            <a:alphaOff val="0"/>
          </a:schemeClr>
        </a:solidFill>
        <a:ln w="25400" cap="flat" cmpd="sng" algn="ctr">
          <a:noFill/>
          <a:prstDash val="solid"/>
        </a:ln>
        <a:effectLst/>
      </dgm:spPr>
    </dgm:pt>
    <dgm:pt modelId="{B307B2B0-4B6E-4E68-80F5-E2889E5A3EB5}" type="pres">
      <dgm:prSet presAssocID="{7CE4DB2D-9B1C-4478-82C6-9D84DF6D0541}" presName="L2TextContainer" presStyleLbl="revTx" presStyleIdx="2" presStyleCnt="6">
        <dgm:presLayoutVars>
          <dgm:bulletEnabled val="1"/>
        </dgm:presLayoutVars>
      </dgm:prSet>
      <dgm:spPr/>
    </dgm:pt>
    <dgm:pt modelId="{277EB115-35D6-42E2-AB26-909889F02C2B}" type="pres">
      <dgm:prSet presAssocID="{7CE4DB2D-9B1C-4478-82C6-9D84DF6D0541}" presName="L1TextContainer" presStyleLbl="revTx" presStyleIdx="3" presStyleCnt="6">
        <dgm:presLayoutVars>
          <dgm:chMax val="1"/>
          <dgm:chPref val="1"/>
          <dgm:bulletEnabled val="1"/>
        </dgm:presLayoutVars>
      </dgm:prSet>
      <dgm:spPr/>
    </dgm:pt>
    <dgm:pt modelId="{4A25B801-E311-427A-AC7E-2E2AE800B5BE}" type="pres">
      <dgm:prSet presAssocID="{7CE4DB2D-9B1C-4478-82C6-9D84DF6D0541}" presName="ConnectLine" presStyleLbl="sibTrans1D1" presStyleIdx="1" presStyleCnt="3"/>
      <dgm:spPr>
        <a:noFill/>
        <a:ln w="12700" cap="flat" cmpd="sng" algn="ctr">
          <a:solidFill>
            <a:schemeClr val="accent1">
              <a:hueOff val="0"/>
              <a:satOff val="0"/>
              <a:lumOff val="0"/>
              <a:alphaOff val="0"/>
            </a:schemeClr>
          </a:solidFill>
          <a:prstDash val="dash"/>
        </a:ln>
        <a:effectLst/>
      </dgm:spPr>
    </dgm:pt>
    <dgm:pt modelId="{684588D2-7BF8-44DA-8477-9A097F506BC4}" type="pres">
      <dgm:prSet presAssocID="{7CE4DB2D-9B1C-4478-82C6-9D84DF6D0541}" presName="EmptyPlaceHolder" presStyleCnt="0"/>
      <dgm:spPr/>
    </dgm:pt>
    <dgm:pt modelId="{508A9C03-E628-4E94-A888-5CCE77E7D8DC}" type="pres">
      <dgm:prSet presAssocID="{477A586A-344C-448F-A0C9-302E4AF64B9D}" presName="spaceBetweenRectangles" presStyleCnt="0"/>
      <dgm:spPr/>
    </dgm:pt>
    <dgm:pt modelId="{635333A3-4561-4059-9490-E65231F157AF}" type="pres">
      <dgm:prSet presAssocID="{F7549850-27D1-4B19-9855-37CE0C71CCAB}" presName="composite" presStyleCnt="0"/>
      <dgm:spPr/>
    </dgm:pt>
    <dgm:pt modelId="{458EB603-5C28-4020-8DD2-441C2A2137EF}" type="pres">
      <dgm:prSet presAssocID="{F7549850-27D1-4B19-9855-37CE0C71CCAB}" presName="ConnectorPoint" presStyleLbl="lnNode1" presStyleIdx="2" presStyleCnt="3"/>
      <dgm:spPr>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gm:spPr>
    </dgm:pt>
    <dgm:pt modelId="{27ECDF26-7E10-4716-8E4D-E61110754DEF}" type="pres">
      <dgm:prSet presAssocID="{F7549850-27D1-4B19-9855-37CE0C71CCAB}" presName="DropPinPlaceHolder" presStyleCnt="0"/>
      <dgm:spPr/>
    </dgm:pt>
    <dgm:pt modelId="{AB78CBD8-77E8-46E4-A6C0-A2729C20FA8A}" type="pres">
      <dgm:prSet presAssocID="{F7549850-27D1-4B19-9855-37CE0C71CCAB}" presName="DropPin" presStyleLbl="alignNode1" presStyleIdx="2" presStyleCnt="3"/>
      <dgm:spPr/>
    </dgm:pt>
    <dgm:pt modelId="{534D1A66-3B56-4309-8D64-9D441944D9DC}" type="pres">
      <dgm:prSet presAssocID="{F7549850-27D1-4B19-9855-37CE0C71CCAB}" presName="Ellipse" presStyleLbl="fgAcc1" presStyleIdx="3" presStyleCnt="4"/>
      <dgm:spPr>
        <a:solidFill>
          <a:schemeClr val="lt1">
            <a:alpha val="90000"/>
            <a:hueOff val="0"/>
            <a:satOff val="0"/>
            <a:lumOff val="0"/>
            <a:alphaOff val="0"/>
          </a:schemeClr>
        </a:solidFill>
        <a:ln w="25400" cap="flat" cmpd="sng" algn="ctr">
          <a:noFill/>
          <a:prstDash val="solid"/>
        </a:ln>
        <a:effectLst/>
      </dgm:spPr>
    </dgm:pt>
    <dgm:pt modelId="{3F874137-ACC6-42E1-997F-DE0DE8B4C3C1}" type="pres">
      <dgm:prSet presAssocID="{F7549850-27D1-4B19-9855-37CE0C71CCAB}" presName="L2TextContainer" presStyleLbl="revTx" presStyleIdx="4" presStyleCnt="6">
        <dgm:presLayoutVars>
          <dgm:bulletEnabled val="1"/>
        </dgm:presLayoutVars>
      </dgm:prSet>
      <dgm:spPr/>
    </dgm:pt>
    <dgm:pt modelId="{0EA7231A-B445-4467-A704-BE9D708790D8}" type="pres">
      <dgm:prSet presAssocID="{F7549850-27D1-4B19-9855-37CE0C71CCAB}" presName="L1TextContainer" presStyleLbl="revTx" presStyleIdx="5" presStyleCnt="6">
        <dgm:presLayoutVars>
          <dgm:chMax val="1"/>
          <dgm:chPref val="1"/>
          <dgm:bulletEnabled val="1"/>
        </dgm:presLayoutVars>
      </dgm:prSet>
      <dgm:spPr/>
    </dgm:pt>
    <dgm:pt modelId="{434BB770-3AD8-4672-9E08-43258F7305A4}" type="pres">
      <dgm:prSet presAssocID="{F7549850-27D1-4B19-9855-37CE0C71CCAB}" presName="ConnectLine" presStyleLbl="sibTrans1D1" presStyleIdx="2" presStyleCnt="3"/>
      <dgm:spPr>
        <a:noFill/>
        <a:ln w="12700" cap="flat" cmpd="sng" algn="ctr">
          <a:solidFill>
            <a:schemeClr val="accent1">
              <a:hueOff val="0"/>
              <a:satOff val="0"/>
              <a:lumOff val="0"/>
              <a:alphaOff val="0"/>
            </a:schemeClr>
          </a:solidFill>
          <a:prstDash val="dash"/>
        </a:ln>
        <a:effectLst/>
      </dgm:spPr>
    </dgm:pt>
    <dgm:pt modelId="{FEDE0C74-D9BC-4DA9-AC69-3E9989E6162E}" type="pres">
      <dgm:prSet presAssocID="{F7549850-27D1-4B19-9855-37CE0C71CCAB}" presName="EmptyPlaceHolder" presStyleCnt="0"/>
      <dgm:spPr/>
    </dgm:pt>
  </dgm:ptLst>
  <dgm:cxnLst>
    <dgm:cxn modelId="{0BE96504-520A-44D0-B5CE-20173014FECB}" srcId="{EC893928-5FE8-4E9F-A627-BB0406B1FA0B}" destId="{853DC716-A5C2-4FBF-86AD-09F0691E04A9}" srcOrd="0" destOrd="0" parTransId="{C3F5BFFE-45EF-4FF2-B06B-335B633ED586}" sibTransId="{BA117216-040F-4BE2-8E0D-B19BB02C5E7D}"/>
    <dgm:cxn modelId="{ED107F0A-DE4E-45F6-A86B-039DCA664633}" srcId="{F7549850-27D1-4B19-9855-37CE0C71CCAB}" destId="{EC893928-5FE8-4E9F-A627-BB0406B1FA0B}" srcOrd="0" destOrd="0" parTransId="{A164F568-05A9-4A0F-8230-159D7C965072}" sibTransId="{B28DD7C5-24B8-4BCB-9B00-60954DA8954E}"/>
    <dgm:cxn modelId="{7BB81534-2FDD-4CD5-BB0B-DDFF821E68B0}" srcId="{3CDB4B61-2DF3-4FDC-99DE-F404488FEED2}" destId="{3FA7C709-275C-49FB-A16D-5180C7259ECC}" srcOrd="0" destOrd="0" parTransId="{22D03797-93B2-438C-AF08-596F80155B32}" sibTransId="{8C108453-6555-42D0-94FC-F9DDF60CC692}"/>
    <dgm:cxn modelId="{D831B140-CA2D-4854-975E-A171A744FB66}" type="presOf" srcId="{B2AE9CE2-BF23-4BF5-89E4-3D970687C07D}" destId="{C31A4A10-D148-45EC-80C1-B877F0D3436C}" srcOrd="0" destOrd="2" presId="urn:microsoft.com/office/officeart/2017/3/layout/DropPinTimeline"/>
    <dgm:cxn modelId="{354A9F64-6C38-4FA9-8AB2-EF917CB30BE1}" type="presOf" srcId="{3CDB4B61-2DF3-4FDC-99DE-F404488FEED2}" destId="{C31A4A10-D148-45EC-80C1-B877F0D3436C}" srcOrd="0" destOrd="0" presId="urn:microsoft.com/office/officeart/2017/3/layout/DropPinTimeline"/>
    <dgm:cxn modelId="{95C4E34D-0FFE-4869-A034-F0D141D735D2}" type="presOf" srcId="{27ABCD9B-BA07-438E-8643-7162EA6FD7C0}" destId="{F387E839-5117-4DE4-A06C-14B94E65E6D9}" srcOrd="0" destOrd="0" presId="urn:microsoft.com/office/officeart/2017/3/layout/DropPinTimeline"/>
    <dgm:cxn modelId="{71E47A75-DE1B-4ABC-B034-ADD5B8787F40}" type="presOf" srcId="{EC893928-5FE8-4E9F-A627-BB0406B1FA0B}" destId="{3F874137-ACC6-42E1-997F-DE0DE8B4C3C1}" srcOrd="0" destOrd="0" presId="urn:microsoft.com/office/officeart/2017/3/layout/DropPinTimeline"/>
    <dgm:cxn modelId="{A667A158-FAA1-4B64-8B9C-9AB6B2C340DA}" type="presOf" srcId="{A59EE869-7C3B-4136-BDBF-D3EF82A4DCEE}" destId="{0ECCFC00-A398-4D00-8AA8-81DF57F9F379}" srcOrd="0" destOrd="0" presId="urn:microsoft.com/office/officeart/2017/3/layout/DropPinTimeline"/>
    <dgm:cxn modelId="{1AB44F7C-1E34-43AB-983A-744647789E71}" srcId="{27ABCD9B-BA07-438E-8643-7162EA6FD7C0}" destId="{7CE4DB2D-9B1C-4478-82C6-9D84DF6D0541}" srcOrd="1" destOrd="0" parTransId="{D175F5B8-ABB5-40E7-8CFF-89DC33D1FE07}" sibTransId="{477A586A-344C-448F-A0C9-302E4AF64B9D}"/>
    <dgm:cxn modelId="{799D7F89-7BCB-42AA-BF4A-938981808373}" srcId="{27ABCD9B-BA07-438E-8643-7162EA6FD7C0}" destId="{F7549850-27D1-4B19-9855-37CE0C71CCAB}" srcOrd="2" destOrd="0" parTransId="{BFAC8D12-37BB-45E1-8BD1-50C531A6AD5C}" sibTransId="{0DE2AD89-CC6C-4F96-BBD3-C4F88A43FACF}"/>
    <dgm:cxn modelId="{80DB6490-E9A8-4D48-B74E-125942492CEB}" type="presOf" srcId="{3FA7C709-275C-49FB-A16D-5180C7259ECC}" destId="{C31A4A10-D148-45EC-80C1-B877F0D3436C}" srcOrd="0" destOrd="1" presId="urn:microsoft.com/office/officeart/2017/3/layout/DropPinTimeline"/>
    <dgm:cxn modelId="{292CF7A1-952D-4DDC-B996-6E3BE7E7180F}" type="presOf" srcId="{7CE4DB2D-9B1C-4478-82C6-9D84DF6D0541}" destId="{277EB115-35D6-42E2-AB26-909889F02C2B}" srcOrd="0" destOrd="0" presId="urn:microsoft.com/office/officeart/2017/3/layout/DropPinTimeline"/>
    <dgm:cxn modelId="{B26385B3-8871-4BB3-B4DC-64DB645C50CF}" type="presOf" srcId="{F7549850-27D1-4B19-9855-37CE0C71CCAB}" destId="{0EA7231A-B445-4467-A704-BE9D708790D8}" srcOrd="0" destOrd="0" presId="urn:microsoft.com/office/officeart/2017/3/layout/DropPinTimeline"/>
    <dgm:cxn modelId="{E8B726D8-EE80-4DDF-932D-094EE2E32F83}" srcId="{A59EE869-7C3B-4136-BDBF-D3EF82A4DCEE}" destId="{3CDB4B61-2DF3-4FDC-99DE-F404488FEED2}" srcOrd="0" destOrd="0" parTransId="{266F272A-81DD-498A-AC06-EB8415EDB9DC}" sibTransId="{10E0A246-3151-4C89-8BDC-F6C110AC6CF2}"/>
    <dgm:cxn modelId="{76FD12DC-F99A-43DF-88B1-577432D7D577}" srcId="{27ABCD9B-BA07-438E-8643-7162EA6FD7C0}" destId="{A59EE869-7C3B-4136-BDBF-D3EF82A4DCEE}" srcOrd="0" destOrd="0" parTransId="{2DF112F9-A8CB-425B-B431-F1F04EF72878}" sibTransId="{C8D16C9A-F955-45F0-A137-C36AC47B3625}"/>
    <dgm:cxn modelId="{A61E23DE-88F9-4786-ACA3-562F085DFADE}" srcId="{3CDB4B61-2DF3-4FDC-99DE-F404488FEED2}" destId="{B2AE9CE2-BF23-4BF5-89E4-3D970687C07D}" srcOrd="1" destOrd="0" parTransId="{3D495F91-6795-48C2-B353-E156AD67AAFD}" sibTransId="{B20C42D7-A865-4FB8-8F22-8A856697A3EC}"/>
    <dgm:cxn modelId="{D1370CEB-9148-4D15-983B-ED053D84FC19}" srcId="{7CE4DB2D-9B1C-4478-82C6-9D84DF6D0541}" destId="{E61467D1-EF8F-4CBC-A8EE-4415942E3457}" srcOrd="0" destOrd="0" parTransId="{EB6B8E29-1CDA-466D-82DD-C55DBE8A7062}" sibTransId="{83F22893-F921-4533-B56C-B435B7B04C68}"/>
    <dgm:cxn modelId="{FE970BED-9C57-4941-96EE-761E6D735A54}" type="presOf" srcId="{E61467D1-EF8F-4CBC-A8EE-4415942E3457}" destId="{B307B2B0-4B6E-4E68-80F5-E2889E5A3EB5}" srcOrd="0" destOrd="0" presId="urn:microsoft.com/office/officeart/2017/3/layout/DropPinTimeline"/>
    <dgm:cxn modelId="{FF60C2F1-23D8-498D-B7E8-42D0D870E1E6}" type="presOf" srcId="{853DC716-A5C2-4FBF-86AD-09F0691E04A9}" destId="{3F874137-ACC6-42E1-997F-DE0DE8B4C3C1}" srcOrd="0" destOrd="1" presId="urn:microsoft.com/office/officeart/2017/3/layout/DropPinTimeline"/>
    <dgm:cxn modelId="{3C0E414D-1D13-40F1-9E3D-73D330B425C9}" type="presParOf" srcId="{F387E839-5117-4DE4-A06C-14B94E65E6D9}" destId="{C2A2453E-3028-4284-B620-74C7187774B4}" srcOrd="0" destOrd="0" presId="urn:microsoft.com/office/officeart/2017/3/layout/DropPinTimeline"/>
    <dgm:cxn modelId="{C7F72D7A-F99B-4D7F-AC2B-67B113501E1D}" type="presParOf" srcId="{F387E839-5117-4DE4-A06C-14B94E65E6D9}" destId="{B5BE9686-C2C8-412D-A9AF-147FE4683AFD}" srcOrd="1" destOrd="0" presId="urn:microsoft.com/office/officeart/2017/3/layout/DropPinTimeline"/>
    <dgm:cxn modelId="{B821CE1F-79D7-4690-87C0-D0AA1E1D1DB9}" type="presParOf" srcId="{B5BE9686-C2C8-412D-A9AF-147FE4683AFD}" destId="{7090939A-720D-4E77-A44A-4E90592FA700}" srcOrd="0" destOrd="0" presId="urn:microsoft.com/office/officeart/2017/3/layout/DropPinTimeline"/>
    <dgm:cxn modelId="{5374A652-4BC6-47FD-BE0C-D4EC0953F08C}" type="presParOf" srcId="{7090939A-720D-4E77-A44A-4E90592FA700}" destId="{9363791E-F1DB-44F1-A602-939E6FFD3D3A}" srcOrd="0" destOrd="0" presId="urn:microsoft.com/office/officeart/2017/3/layout/DropPinTimeline"/>
    <dgm:cxn modelId="{046A206F-B6F7-4480-A45C-B18B00536897}" type="presParOf" srcId="{7090939A-720D-4E77-A44A-4E90592FA700}" destId="{C35557C5-998D-4787-A1BD-40AF2DBB2550}" srcOrd="1" destOrd="0" presId="urn:microsoft.com/office/officeart/2017/3/layout/DropPinTimeline"/>
    <dgm:cxn modelId="{C5E15CD1-6E71-4EC2-98C6-22E04D3939E7}" type="presParOf" srcId="{C35557C5-998D-4787-A1BD-40AF2DBB2550}" destId="{3F21D295-4C4F-4D16-BDED-26836D4C25EF}" srcOrd="0" destOrd="0" presId="urn:microsoft.com/office/officeart/2017/3/layout/DropPinTimeline"/>
    <dgm:cxn modelId="{0AB88985-710E-42E5-8655-73295B2A1940}" type="presParOf" srcId="{C35557C5-998D-4787-A1BD-40AF2DBB2550}" destId="{1C65B003-3DA3-403C-8F68-02FC587D88D5}" srcOrd="1" destOrd="0" presId="urn:microsoft.com/office/officeart/2017/3/layout/DropPinTimeline"/>
    <dgm:cxn modelId="{EC674F78-3FA0-471C-890C-8868A54DB730}" type="presParOf" srcId="{7090939A-720D-4E77-A44A-4E90592FA700}" destId="{C31A4A10-D148-45EC-80C1-B877F0D3436C}" srcOrd="2" destOrd="0" presId="urn:microsoft.com/office/officeart/2017/3/layout/DropPinTimeline"/>
    <dgm:cxn modelId="{EC7EC2BE-2F4B-4BB2-A348-61211A884BB0}" type="presParOf" srcId="{7090939A-720D-4E77-A44A-4E90592FA700}" destId="{0ECCFC00-A398-4D00-8AA8-81DF57F9F379}" srcOrd="3" destOrd="0" presId="urn:microsoft.com/office/officeart/2017/3/layout/DropPinTimeline"/>
    <dgm:cxn modelId="{43339C8B-6FAC-40B8-8FE2-468F14AD6F59}" type="presParOf" srcId="{7090939A-720D-4E77-A44A-4E90592FA700}" destId="{8E0E7F27-9C4A-48C9-B34E-24528D842244}" srcOrd="4" destOrd="0" presId="urn:microsoft.com/office/officeart/2017/3/layout/DropPinTimeline"/>
    <dgm:cxn modelId="{F7853559-3525-49C1-8E0C-68407CAB50EF}" type="presParOf" srcId="{7090939A-720D-4E77-A44A-4E90592FA700}" destId="{DCDEC988-9C4B-45C9-8AE2-17A080D64274}" srcOrd="5" destOrd="0" presId="urn:microsoft.com/office/officeart/2017/3/layout/DropPinTimeline"/>
    <dgm:cxn modelId="{1F4AAFB4-8D15-458B-B626-D6BAB6EA201F}" type="presParOf" srcId="{B5BE9686-C2C8-412D-A9AF-147FE4683AFD}" destId="{B63238BD-E869-4413-950B-982BA4DC54E0}" srcOrd="1" destOrd="0" presId="urn:microsoft.com/office/officeart/2017/3/layout/DropPinTimeline"/>
    <dgm:cxn modelId="{78F4723E-6207-44BD-BFA3-099AB2AC1AA7}" type="presParOf" srcId="{B5BE9686-C2C8-412D-A9AF-147FE4683AFD}" destId="{E6C75DB4-2C6A-4D1E-9986-4D6B02DA4541}" srcOrd="2" destOrd="0" presId="urn:microsoft.com/office/officeart/2017/3/layout/DropPinTimeline"/>
    <dgm:cxn modelId="{F2AEE6CC-54D0-415C-B236-273C99C88303}" type="presParOf" srcId="{E6C75DB4-2C6A-4D1E-9986-4D6B02DA4541}" destId="{91B62F5B-D45C-43E0-9C86-BCB9B89575FF}" srcOrd="0" destOrd="0" presId="urn:microsoft.com/office/officeart/2017/3/layout/DropPinTimeline"/>
    <dgm:cxn modelId="{67E43AFE-27DB-4D5D-ACAB-39F090AEE23D}" type="presParOf" srcId="{E6C75DB4-2C6A-4D1E-9986-4D6B02DA4541}" destId="{1B385157-2479-4769-B8B5-E822F321492A}" srcOrd="1" destOrd="0" presId="urn:microsoft.com/office/officeart/2017/3/layout/DropPinTimeline"/>
    <dgm:cxn modelId="{DDDDAC66-0F85-4D28-94AF-F091759DF299}" type="presParOf" srcId="{1B385157-2479-4769-B8B5-E822F321492A}" destId="{E2FFD35C-3B35-4F9A-9B26-3E70B89D5020}" srcOrd="0" destOrd="0" presId="urn:microsoft.com/office/officeart/2017/3/layout/DropPinTimeline"/>
    <dgm:cxn modelId="{FF9A6B06-A2CB-43E4-8A1F-C6BF0CCD300E}" type="presParOf" srcId="{1B385157-2479-4769-B8B5-E822F321492A}" destId="{5F0722D9-5857-48C4-A529-35F4E6EE974C}" srcOrd="1" destOrd="0" presId="urn:microsoft.com/office/officeart/2017/3/layout/DropPinTimeline"/>
    <dgm:cxn modelId="{C259ED36-A55C-4218-8382-6178EAC13FB5}" type="presParOf" srcId="{E6C75DB4-2C6A-4D1E-9986-4D6B02DA4541}" destId="{B307B2B0-4B6E-4E68-80F5-E2889E5A3EB5}" srcOrd="2" destOrd="0" presId="urn:microsoft.com/office/officeart/2017/3/layout/DropPinTimeline"/>
    <dgm:cxn modelId="{AD768DEE-8CFC-4D0D-B220-276482F7FA47}" type="presParOf" srcId="{E6C75DB4-2C6A-4D1E-9986-4D6B02DA4541}" destId="{277EB115-35D6-42E2-AB26-909889F02C2B}" srcOrd="3" destOrd="0" presId="urn:microsoft.com/office/officeart/2017/3/layout/DropPinTimeline"/>
    <dgm:cxn modelId="{A082A5FF-AEBE-44E0-AD5C-AAF2B7E7E62B}" type="presParOf" srcId="{E6C75DB4-2C6A-4D1E-9986-4D6B02DA4541}" destId="{4A25B801-E311-427A-AC7E-2E2AE800B5BE}" srcOrd="4" destOrd="0" presId="urn:microsoft.com/office/officeart/2017/3/layout/DropPinTimeline"/>
    <dgm:cxn modelId="{14045DE0-DD4E-44CB-90CD-AF18A57D3721}" type="presParOf" srcId="{E6C75DB4-2C6A-4D1E-9986-4D6B02DA4541}" destId="{684588D2-7BF8-44DA-8477-9A097F506BC4}" srcOrd="5" destOrd="0" presId="urn:microsoft.com/office/officeart/2017/3/layout/DropPinTimeline"/>
    <dgm:cxn modelId="{5530F0AB-EE04-4406-BCF1-26BD6F283E68}" type="presParOf" srcId="{B5BE9686-C2C8-412D-A9AF-147FE4683AFD}" destId="{508A9C03-E628-4E94-A888-5CCE77E7D8DC}" srcOrd="3" destOrd="0" presId="urn:microsoft.com/office/officeart/2017/3/layout/DropPinTimeline"/>
    <dgm:cxn modelId="{5E28BD80-06FB-49B3-8C88-1CDCDD493989}" type="presParOf" srcId="{B5BE9686-C2C8-412D-A9AF-147FE4683AFD}" destId="{635333A3-4561-4059-9490-E65231F157AF}" srcOrd="4" destOrd="0" presId="urn:microsoft.com/office/officeart/2017/3/layout/DropPinTimeline"/>
    <dgm:cxn modelId="{E95B560F-D7E7-4E0D-8AAB-10D0EED38FE2}" type="presParOf" srcId="{635333A3-4561-4059-9490-E65231F157AF}" destId="{458EB603-5C28-4020-8DD2-441C2A2137EF}" srcOrd="0" destOrd="0" presId="urn:microsoft.com/office/officeart/2017/3/layout/DropPinTimeline"/>
    <dgm:cxn modelId="{E07136E5-2901-43D1-98D9-A4657F026EB9}" type="presParOf" srcId="{635333A3-4561-4059-9490-E65231F157AF}" destId="{27ECDF26-7E10-4716-8E4D-E61110754DEF}" srcOrd="1" destOrd="0" presId="urn:microsoft.com/office/officeart/2017/3/layout/DropPinTimeline"/>
    <dgm:cxn modelId="{BB859ACD-8B04-4E80-B1A7-CF7A24EA1CCF}" type="presParOf" srcId="{27ECDF26-7E10-4716-8E4D-E61110754DEF}" destId="{AB78CBD8-77E8-46E4-A6C0-A2729C20FA8A}" srcOrd="0" destOrd="0" presId="urn:microsoft.com/office/officeart/2017/3/layout/DropPinTimeline"/>
    <dgm:cxn modelId="{AFBAD9F7-2278-4811-98D0-8A0C5645A732}" type="presParOf" srcId="{27ECDF26-7E10-4716-8E4D-E61110754DEF}" destId="{534D1A66-3B56-4309-8D64-9D441944D9DC}" srcOrd="1" destOrd="0" presId="urn:microsoft.com/office/officeart/2017/3/layout/DropPinTimeline"/>
    <dgm:cxn modelId="{FA9787A3-EA4F-4CEF-A9B0-0F4C3F22E656}" type="presParOf" srcId="{635333A3-4561-4059-9490-E65231F157AF}" destId="{3F874137-ACC6-42E1-997F-DE0DE8B4C3C1}" srcOrd="2" destOrd="0" presId="urn:microsoft.com/office/officeart/2017/3/layout/DropPinTimeline"/>
    <dgm:cxn modelId="{A66BC4C6-36A8-430E-B43D-E1C0549B211F}" type="presParOf" srcId="{635333A3-4561-4059-9490-E65231F157AF}" destId="{0EA7231A-B445-4467-A704-BE9D708790D8}" srcOrd="3" destOrd="0" presId="urn:microsoft.com/office/officeart/2017/3/layout/DropPinTimeline"/>
    <dgm:cxn modelId="{A329DA89-A5A3-4B75-A79F-71D1C3E09EC2}" type="presParOf" srcId="{635333A3-4561-4059-9490-E65231F157AF}" destId="{434BB770-3AD8-4672-9E08-43258F7305A4}" srcOrd="4" destOrd="0" presId="urn:microsoft.com/office/officeart/2017/3/layout/DropPinTimeline"/>
    <dgm:cxn modelId="{3C2B922E-3CB4-4C08-AE25-8555024AA9CF}" type="presParOf" srcId="{635333A3-4561-4059-9490-E65231F157AF}" destId="{FEDE0C74-D9BC-4DA9-AC69-3E9989E6162E}" srcOrd="5" destOrd="0" presId="urn:microsoft.com/office/officeart/2017/3/layout/DropPinTimeline"/>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32EB021-60F8-487C-A958-B384D17E0E05}"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8683445A-F8B3-4F11-8CD1-41D01F4FB086}">
      <dgm:prSet custT="1"/>
      <dgm:spPr/>
      <dgm:t>
        <a:bodyPr/>
        <a:lstStyle/>
        <a:p>
          <a:r>
            <a:rPr lang="en-US" sz="1600">
              <a:latin typeface="Californian FB" panose="0207040306080B030204" pitchFamily="18" charset="0"/>
            </a:rPr>
            <a:t>1987 – Asian Waterbird Census: AWC40 this year</a:t>
          </a:r>
        </a:p>
      </dgm:t>
    </dgm:pt>
    <dgm:pt modelId="{49BB341D-12A2-4325-9944-E5F53B20E876}" type="parTrans" cxnId="{D105B241-D71C-4856-AFAF-8AA876C181ED}">
      <dgm:prSet/>
      <dgm:spPr/>
      <dgm:t>
        <a:bodyPr/>
        <a:lstStyle/>
        <a:p>
          <a:endParaRPr lang="en-US" sz="2800">
            <a:latin typeface="Californian FB" panose="0207040306080B030204" pitchFamily="18" charset="0"/>
          </a:endParaRPr>
        </a:p>
      </dgm:t>
    </dgm:pt>
    <dgm:pt modelId="{405804D2-FA64-440B-987C-8436C2FE4CEE}" type="sibTrans" cxnId="{D105B241-D71C-4856-AFAF-8AA876C181ED}">
      <dgm:prSet/>
      <dgm:spPr/>
      <dgm:t>
        <a:bodyPr/>
        <a:lstStyle/>
        <a:p>
          <a:endParaRPr lang="en-US" sz="2800">
            <a:latin typeface="Californian FB" panose="0207040306080B030204" pitchFamily="18" charset="0"/>
          </a:endParaRPr>
        </a:p>
      </dgm:t>
    </dgm:pt>
    <dgm:pt modelId="{EF2EB4FC-25B6-409C-99B7-375CDA8E23A7}">
      <dgm:prSet custT="1"/>
      <dgm:spPr/>
      <dgm:t>
        <a:bodyPr/>
        <a:lstStyle/>
        <a:p>
          <a:r>
            <a:rPr lang="en-US" sz="1600">
              <a:latin typeface="Californian FB" panose="0207040306080B030204" pitchFamily="18" charset="0"/>
            </a:rPr>
            <a:t>1990 – Neotropical Waterbird Census</a:t>
          </a:r>
        </a:p>
      </dgm:t>
    </dgm:pt>
    <dgm:pt modelId="{19B78055-8FDD-4A85-8604-0CD2C3E4F000}" type="parTrans" cxnId="{1CC5CBE7-8F16-45F9-9291-DEBE9F34F443}">
      <dgm:prSet/>
      <dgm:spPr/>
      <dgm:t>
        <a:bodyPr/>
        <a:lstStyle/>
        <a:p>
          <a:endParaRPr lang="en-US" sz="2800">
            <a:latin typeface="Californian FB" panose="0207040306080B030204" pitchFamily="18" charset="0"/>
          </a:endParaRPr>
        </a:p>
      </dgm:t>
    </dgm:pt>
    <dgm:pt modelId="{2C7FE2D0-D800-40D6-B321-DABE7F6E32B2}" type="sibTrans" cxnId="{1CC5CBE7-8F16-45F9-9291-DEBE9F34F443}">
      <dgm:prSet/>
      <dgm:spPr/>
      <dgm:t>
        <a:bodyPr/>
        <a:lstStyle/>
        <a:p>
          <a:endParaRPr lang="en-US" sz="2800">
            <a:latin typeface="Californian FB" panose="0207040306080B030204" pitchFamily="18" charset="0"/>
          </a:endParaRPr>
        </a:p>
      </dgm:t>
    </dgm:pt>
    <dgm:pt modelId="{A77029B3-C628-4FD3-A52C-17B695E6F5AC}">
      <dgm:prSet custT="1"/>
      <dgm:spPr/>
      <dgm:t>
        <a:bodyPr/>
        <a:lstStyle/>
        <a:p>
          <a:r>
            <a:rPr lang="en-US" sz="1600">
              <a:latin typeface="Californian FB" panose="0207040306080B030204" pitchFamily="18" charset="0"/>
            </a:rPr>
            <a:t>1991 – African Waterbird Census</a:t>
          </a:r>
        </a:p>
      </dgm:t>
    </dgm:pt>
    <dgm:pt modelId="{ED0EC96A-7F8C-4484-854C-42E6E49E655D}" type="parTrans" cxnId="{A14DE7BC-8934-4471-B8E0-0C10B9443E10}">
      <dgm:prSet/>
      <dgm:spPr/>
      <dgm:t>
        <a:bodyPr/>
        <a:lstStyle/>
        <a:p>
          <a:endParaRPr lang="en-US" sz="2800">
            <a:latin typeface="Californian FB" panose="0207040306080B030204" pitchFamily="18" charset="0"/>
          </a:endParaRPr>
        </a:p>
      </dgm:t>
    </dgm:pt>
    <dgm:pt modelId="{7893DE07-D6B7-4399-B432-5846DB28A698}" type="sibTrans" cxnId="{A14DE7BC-8934-4471-B8E0-0C10B9443E10}">
      <dgm:prSet/>
      <dgm:spPr/>
      <dgm:t>
        <a:bodyPr/>
        <a:lstStyle/>
        <a:p>
          <a:endParaRPr lang="en-US" sz="2800">
            <a:latin typeface="Californian FB" panose="0207040306080B030204" pitchFamily="18" charset="0"/>
          </a:endParaRPr>
        </a:p>
      </dgm:t>
    </dgm:pt>
    <dgm:pt modelId="{4D1E755F-D087-4AA2-A050-3001751E3FFC}">
      <dgm:prSet custT="1"/>
      <dgm:spPr/>
      <dgm:t>
        <a:bodyPr/>
        <a:lstStyle/>
        <a:p>
          <a:r>
            <a:rPr lang="en-US" sz="1600">
              <a:latin typeface="Californian FB" panose="0207040306080B030204" pitchFamily="18" charset="0"/>
            </a:rPr>
            <a:t>2009 – Caribbean Waterbird Census.</a:t>
          </a:r>
        </a:p>
      </dgm:t>
    </dgm:pt>
    <dgm:pt modelId="{6E819BE4-D8B9-4703-8601-5490B66CB2F7}" type="parTrans" cxnId="{33F09A9C-8C1C-4DCF-9FE3-47BA2D45714E}">
      <dgm:prSet/>
      <dgm:spPr/>
      <dgm:t>
        <a:bodyPr/>
        <a:lstStyle/>
        <a:p>
          <a:endParaRPr lang="en-US" sz="2800">
            <a:latin typeface="Californian FB" panose="0207040306080B030204" pitchFamily="18" charset="0"/>
          </a:endParaRPr>
        </a:p>
      </dgm:t>
    </dgm:pt>
    <dgm:pt modelId="{909B78DC-0266-41CC-BD3A-45268B8890F2}" type="sibTrans" cxnId="{33F09A9C-8C1C-4DCF-9FE3-47BA2D45714E}">
      <dgm:prSet/>
      <dgm:spPr/>
      <dgm:t>
        <a:bodyPr/>
        <a:lstStyle/>
        <a:p>
          <a:endParaRPr lang="en-US" sz="2800">
            <a:latin typeface="Californian FB" panose="0207040306080B030204" pitchFamily="18" charset="0"/>
          </a:endParaRPr>
        </a:p>
      </dgm:t>
    </dgm:pt>
    <dgm:pt modelId="{452472FD-37EF-4FA6-B550-D5EEE87517C4}">
      <dgm:prSet custT="1"/>
      <dgm:spPr/>
      <dgm:t>
        <a:bodyPr/>
        <a:lstStyle/>
        <a:p>
          <a:r>
            <a:rPr lang="en-US" sz="1600">
              <a:latin typeface="Californian FB" panose="0207040306080B030204" pitchFamily="18" charset="0"/>
            </a:rPr>
            <a:t>2011 – Central American Waterbird Census</a:t>
          </a:r>
        </a:p>
      </dgm:t>
    </dgm:pt>
    <dgm:pt modelId="{46081363-5975-4F0E-8C59-3C2496964765}" type="parTrans" cxnId="{662D36D5-8DFF-4745-A50B-1752F5D4B0EA}">
      <dgm:prSet/>
      <dgm:spPr/>
      <dgm:t>
        <a:bodyPr/>
        <a:lstStyle/>
        <a:p>
          <a:endParaRPr lang="en-US" sz="2800">
            <a:latin typeface="Californian FB" panose="0207040306080B030204" pitchFamily="18" charset="0"/>
          </a:endParaRPr>
        </a:p>
      </dgm:t>
    </dgm:pt>
    <dgm:pt modelId="{46F8B556-EFDA-47A0-A07C-C2062091AE01}" type="sibTrans" cxnId="{662D36D5-8DFF-4745-A50B-1752F5D4B0EA}">
      <dgm:prSet/>
      <dgm:spPr/>
      <dgm:t>
        <a:bodyPr/>
        <a:lstStyle/>
        <a:p>
          <a:endParaRPr lang="en-US" sz="2800">
            <a:latin typeface="Californian FB" panose="0207040306080B030204" pitchFamily="18" charset="0"/>
          </a:endParaRPr>
        </a:p>
      </dgm:t>
    </dgm:pt>
    <dgm:pt modelId="{5484DF5B-75FD-43BA-BC6E-50719C589434}" type="pres">
      <dgm:prSet presAssocID="{932EB021-60F8-487C-A958-B384D17E0E05}" presName="linear" presStyleCnt="0">
        <dgm:presLayoutVars>
          <dgm:animLvl val="lvl"/>
          <dgm:resizeHandles val="exact"/>
        </dgm:presLayoutVars>
      </dgm:prSet>
      <dgm:spPr/>
    </dgm:pt>
    <dgm:pt modelId="{6A1205A5-E36F-4730-A7AD-9A8FF94F74B7}" type="pres">
      <dgm:prSet presAssocID="{8683445A-F8B3-4F11-8CD1-41D01F4FB086}" presName="parentText" presStyleLbl="node1" presStyleIdx="0" presStyleCnt="5">
        <dgm:presLayoutVars>
          <dgm:chMax val="0"/>
          <dgm:bulletEnabled val="1"/>
        </dgm:presLayoutVars>
      </dgm:prSet>
      <dgm:spPr/>
    </dgm:pt>
    <dgm:pt modelId="{72F18D47-FE2B-4C86-BE06-B2D7E6BA4837}" type="pres">
      <dgm:prSet presAssocID="{405804D2-FA64-440B-987C-8436C2FE4CEE}" presName="spacer" presStyleCnt="0"/>
      <dgm:spPr/>
    </dgm:pt>
    <dgm:pt modelId="{225FD95F-28E8-4893-8D87-A90981EBEE5F}" type="pres">
      <dgm:prSet presAssocID="{EF2EB4FC-25B6-409C-99B7-375CDA8E23A7}" presName="parentText" presStyleLbl="node1" presStyleIdx="1" presStyleCnt="5">
        <dgm:presLayoutVars>
          <dgm:chMax val="0"/>
          <dgm:bulletEnabled val="1"/>
        </dgm:presLayoutVars>
      </dgm:prSet>
      <dgm:spPr/>
    </dgm:pt>
    <dgm:pt modelId="{C66C48A8-2771-4946-9F47-B6660CE98502}" type="pres">
      <dgm:prSet presAssocID="{2C7FE2D0-D800-40D6-B321-DABE7F6E32B2}" presName="spacer" presStyleCnt="0"/>
      <dgm:spPr/>
    </dgm:pt>
    <dgm:pt modelId="{86DA7CD7-4FF4-491A-AD3E-D5B4F7901565}" type="pres">
      <dgm:prSet presAssocID="{A77029B3-C628-4FD3-A52C-17B695E6F5AC}" presName="parentText" presStyleLbl="node1" presStyleIdx="2" presStyleCnt="5">
        <dgm:presLayoutVars>
          <dgm:chMax val="0"/>
          <dgm:bulletEnabled val="1"/>
        </dgm:presLayoutVars>
      </dgm:prSet>
      <dgm:spPr/>
    </dgm:pt>
    <dgm:pt modelId="{9EFECCBB-1F0B-48FA-853F-B6B7F20620C6}" type="pres">
      <dgm:prSet presAssocID="{7893DE07-D6B7-4399-B432-5846DB28A698}" presName="spacer" presStyleCnt="0"/>
      <dgm:spPr/>
    </dgm:pt>
    <dgm:pt modelId="{5A3D65C4-72B6-496E-A72B-E17AA53D632E}" type="pres">
      <dgm:prSet presAssocID="{4D1E755F-D087-4AA2-A050-3001751E3FFC}" presName="parentText" presStyleLbl="node1" presStyleIdx="3" presStyleCnt="5">
        <dgm:presLayoutVars>
          <dgm:chMax val="0"/>
          <dgm:bulletEnabled val="1"/>
        </dgm:presLayoutVars>
      </dgm:prSet>
      <dgm:spPr/>
    </dgm:pt>
    <dgm:pt modelId="{3FD3BBFE-D652-421A-9414-25649F9B364B}" type="pres">
      <dgm:prSet presAssocID="{909B78DC-0266-41CC-BD3A-45268B8890F2}" presName="spacer" presStyleCnt="0"/>
      <dgm:spPr/>
    </dgm:pt>
    <dgm:pt modelId="{358F5A9A-F9FC-4CAC-ACFB-9CB52AA28672}" type="pres">
      <dgm:prSet presAssocID="{452472FD-37EF-4FA6-B550-D5EEE87517C4}" presName="parentText" presStyleLbl="node1" presStyleIdx="4" presStyleCnt="5">
        <dgm:presLayoutVars>
          <dgm:chMax val="0"/>
          <dgm:bulletEnabled val="1"/>
        </dgm:presLayoutVars>
      </dgm:prSet>
      <dgm:spPr/>
    </dgm:pt>
  </dgm:ptLst>
  <dgm:cxnLst>
    <dgm:cxn modelId="{8BC1BE0A-2763-4BB8-A838-EECC1E37AF3B}" type="presOf" srcId="{932EB021-60F8-487C-A958-B384D17E0E05}" destId="{5484DF5B-75FD-43BA-BC6E-50719C589434}" srcOrd="0" destOrd="0" presId="urn:microsoft.com/office/officeart/2005/8/layout/vList2"/>
    <dgm:cxn modelId="{ABEB801F-DFF4-4BA4-9FB1-3AFE41F1C0E8}" type="presOf" srcId="{4D1E755F-D087-4AA2-A050-3001751E3FFC}" destId="{5A3D65C4-72B6-496E-A72B-E17AA53D632E}" srcOrd="0" destOrd="0" presId="urn:microsoft.com/office/officeart/2005/8/layout/vList2"/>
    <dgm:cxn modelId="{6CCEF829-A21A-4554-AE74-D085FB9B5959}" type="presOf" srcId="{8683445A-F8B3-4F11-8CD1-41D01F4FB086}" destId="{6A1205A5-E36F-4730-A7AD-9A8FF94F74B7}" srcOrd="0" destOrd="0" presId="urn:microsoft.com/office/officeart/2005/8/layout/vList2"/>
    <dgm:cxn modelId="{D105B241-D71C-4856-AFAF-8AA876C181ED}" srcId="{932EB021-60F8-487C-A958-B384D17E0E05}" destId="{8683445A-F8B3-4F11-8CD1-41D01F4FB086}" srcOrd="0" destOrd="0" parTransId="{49BB341D-12A2-4325-9944-E5F53B20E876}" sibTransId="{405804D2-FA64-440B-987C-8436C2FE4CEE}"/>
    <dgm:cxn modelId="{DA889A73-C70E-48C5-8879-9CD2CA35A52F}" type="presOf" srcId="{A77029B3-C628-4FD3-A52C-17B695E6F5AC}" destId="{86DA7CD7-4FF4-491A-AD3E-D5B4F7901565}" srcOrd="0" destOrd="0" presId="urn:microsoft.com/office/officeart/2005/8/layout/vList2"/>
    <dgm:cxn modelId="{C33C4978-5582-4DC6-9CDA-F45CFFF653A1}" type="presOf" srcId="{452472FD-37EF-4FA6-B550-D5EEE87517C4}" destId="{358F5A9A-F9FC-4CAC-ACFB-9CB52AA28672}" srcOrd="0" destOrd="0" presId="urn:microsoft.com/office/officeart/2005/8/layout/vList2"/>
    <dgm:cxn modelId="{437DE397-8F5B-499C-A9EB-85F0DFFED611}" type="presOf" srcId="{EF2EB4FC-25B6-409C-99B7-375CDA8E23A7}" destId="{225FD95F-28E8-4893-8D87-A90981EBEE5F}" srcOrd="0" destOrd="0" presId="urn:microsoft.com/office/officeart/2005/8/layout/vList2"/>
    <dgm:cxn modelId="{33F09A9C-8C1C-4DCF-9FE3-47BA2D45714E}" srcId="{932EB021-60F8-487C-A958-B384D17E0E05}" destId="{4D1E755F-D087-4AA2-A050-3001751E3FFC}" srcOrd="3" destOrd="0" parTransId="{6E819BE4-D8B9-4703-8601-5490B66CB2F7}" sibTransId="{909B78DC-0266-41CC-BD3A-45268B8890F2}"/>
    <dgm:cxn modelId="{A14DE7BC-8934-4471-B8E0-0C10B9443E10}" srcId="{932EB021-60F8-487C-A958-B384D17E0E05}" destId="{A77029B3-C628-4FD3-A52C-17B695E6F5AC}" srcOrd="2" destOrd="0" parTransId="{ED0EC96A-7F8C-4484-854C-42E6E49E655D}" sibTransId="{7893DE07-D6B7-4399-B432-5846DB28A698}"/>
    <dgm:cxn modelId="{662D36D5-8DFF-4745-A50B-1752F5D4B0EA}" srcId="{932EB021-60F8-487C-A958-B384D17E0E05}" destId="{452472FD-37EF-4FA6-B550-D5EEE87517C4}" srcOrd="4" destOrd="0" parTransId="{46081363-5975-4F0E-8C59-3C2496964765}" sibTransId="{46F8B556-EFDA-47A0-A07C-C2062091AE01}"/>
    <dgm:cxn modelId="{1CC5CBE7-8F16-45F9-9291-DEBE9F34F443}" srcId="{932EB021-60F8-487C-A958-B384D17E0E05}" destId="{EF2EB4FC-25B6-409C-99B7-375CDA8E23A7}" srcOrd="1" destOrd="0" parTransId="{19B78055-8FDD-4A85-8604-0CD2C3E4F000}" sibTransId="{2C7FE2D0-D800-40D6-B321-DABE7F6E32B2}"/>
    <dgm:cxn modelId="{9ECEA7A0-B193-461F-86EA-2C80D9F17101}" type="presParOf" srcId="{5484DF5B-75FD-43BA-BC6E-50719C589434}" destId="{6A1205A5-E36F-4730-A7AD-9A8FF94F74B7}" srcOrd="0" destOrd="0" presId="urn:microsoft.com/office/officeart/2005/8/layout/vList2"/>
    <dgm:cxn modelId="{4CB4CE70-EF94-4713-95E2-A8394140EB3B}" type="presParOf" srcId="{5484DF5B-75FD-43BA-BC6E-50719C589434}" destId="{72F18D47-FE2B-4C86-BE06-B2D7E6BA4837}" srcOrd="1" destOrd="0" presId="urn:microsoft.com/office/officeart/2005/8/layout/vList2"/>
    <dgm:cxn modelId="{C3262A13-1BB6-4B41-93FC-31C097BF7D7F}" type="presParOf" srcId="{5484DF5B-75FD-43BA-BC6E-50719C589434}" destId="{225FD95F-28E8-4893-8D87-A90981EBEE5F}" srcOrd="2" destOrd="0" presId="urn:microsoft.com/office/officeart/2005/8/layout/vList2"/>
    <dgm:cxn modelId="{C558C6F8-C6B4-492C-BE03-B81F3BC6524A}" type="presParOf" srcId="{5484DF5B-75FD-43BA-BC6E-50719C589434}" destId="{C66C48A8-2771-4946-9F47-B6660CE98502}" srcOrd="3" destOrd="0" presId="urn:microsoft.com/office/officeart/2005/8/layout/vList2"/>
    <dgm:cxn modelId="{30427F4B-A689-4F9A-AFB3-4CAB8BFD93AA}" type="presParOf" srcId="{5484DF5B-75FD-43BA-BC6E-50719C589434}" destId="{86DA7CD7-4FF4-491A-AD3E-D5B4F7901565}" srcOrd="4" destOrd="0" presId="urn:microsoft.com/office/officeart/2005/8/layout/vList2"/>
    <dgm:cxn modelId="{57C8ACF3-CE53-4BBC-BD07-30D5F49D1F36}" type="presParOf" srcId="{5484DF5B-75FD-43BA-BC6E-50719C589434}" destId="{9EFECCBB-1F0B-48FA-853F-B6B7F20620C6}" srcOrd="5" destOrd="0" presId="urn:microsoft.com/office/officeart/2005/8/layout/vList2"/>
    <dgm:cxn modelId="{F57BC772-B818-4DAB-BE56-10C622937C67}" type="presParOf" srcId="{5484DF5B-75FD-43BA-BC6E-50719C589434}" destId="{5A3D65C4-72B6-496E-A72B-E17AA53D632E}" srcOrd="6" destOrd="0" presId="urn:microsoft.com/office/officeart/2005/8/layout/vList2"/>
    <dgm:cxn modelId="{280D172C-EC47-417A-9BB4-CA652E8F8DA2}" type="presParOf" srcId="{5484DF5B-75FD-43BA-BC6E-50719C589434}" destId="{3FD3BBFE-D652-421A-9414-25649F9B364B}" srcOrd="7" destOrd="0" presId="urn:microsoft.com/office/officeart/2005/8/layout/vList2"/>
    <dgm:cxn modelId="{DAF81243-199A-417B-AE07-0538E61628F8}" type="presParOf" srcId="{5484DF5B-75FD-43BA-BC6E-50719C589434}" destId="{358F5A9A-F9FC-4CAC-ACFB-9CB52AA28672}" srcOrd="8"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E0E4B79-4B51-4FC1-B3BB-136C411EACE8}" type="doc">
      <dgm:prSet loTypeId="urn:microsoft.com/office/officeart/2005/8/layout/default" loCatId="list" qsTypeId="urn:microsoft.com/office/officeart/2005/8/quickstyle/simple1" qsCatId="simple" csTypeId="urn:microsoft.com/office/officeart/2005/8/colors/accent3_4" csCatId="accent3" phldr="1"/>
      <dgm:spPr/>
      <dgm:t>
        <a:bodyPr/>
        <a:lstStyle/>
        <a:p>
          <a:endParaRPr lang="en-US"/>
        </a:p>
      </dgm:t>
    </dgm:pt>
    <dgm:pt modelId="{80C3C153-99BC-4CB7-B586-4154B6280B8E}">
      <dgm:prSet custT="1"/>
      <dgm:spPr/>
      <dgm:t>
        <a:bodyPr/>
        <a:lstStyle/>
        <a:p>
          <a:r>
            <a:rPr lang="en-US" sz="1400">
              <a:latin typeface="Californian FB" panose="0207040306080B030204" pitchFamily="18" charset="0"/>
            </a:rPr>
            <a:t>Sanctuaries</a:t>
          </a:r>
        </a:p>
      </dgm:t>
    </dgm:pt>
    <dgm:pt modelId="{23A5D474-AA38-46DA-82E8-D7C4A5A3FFA4}" type="parTrans" cxnId="{8E1801F7-C8C2-44B8-8BEE-EAA2DF5426AD}">
      <dgm:prSet/>
      <dgm:spPr/>
      <dgm:t>
        <a:bodyPr/>
        <a:lstStyle/>
        <a:p>
          <a:endParaRPr lang="en-US" sz="2000">
            <a:latin typeface="Californian FB" panose="0207040306080B030204" pitchFamily="18" charset="0"/>
          </a:endParaRPr>
        </a:p>
      </dgm:t>
    </dgm:pt>
    <dgm:pt modelId="{B2E25CB4-E66F-45F1-8E78-F55A0112B129}" type="sibTrans" cxnId="{8E1801F7-C8C2-44B8-8BEE-EAA2DF5426AD}">
      <dgm:prSet/>
      <dgm:spPr/>
      <dgm:t>
        <a:bodyPr/>
        <a:lstStyle/>
        <a:p>
          <a:endParaRPr lang="en-US" sz="2000">
            <a:latin typeface="Californian FB" panose="0207040306080B030204" pitchFamily="18" charset="0"/>
          </a:endParaRPr>
        </a:p>
      </dgm:t>
    </dgm:pt>
    <dgm:pt modelId="{EDA62263-B0A6-47F1-8F3F-80FC40C715EF}">
      <dgm:prSet custT="1"/>
      <dgm:spPr/>
      <dgm:t>
        <a:bodyPr/>
        <a:lstStyle/>
        <a:p>
          <a:r>
            <a:rPr lang="en-US" sz="1400">
              <a:latin typeface="Californian FB" panose="0207040306080B030204" pitchFamily="18" charset="0"/>
            </a:rPr>
            <a:t>Community Conservation Areas</a:t>
          </a:r>
        </a:p>
      </dgm:t>
    </dgm:pt>
    <dgm:pt modelId="{AF73B798-2646-4362-99CF-6E16A6221A04}" type="parTrans" cxnId="{E4F7C6A4-B45E-49A7-9BFE-D451A9162B0F}">
      <dgm:prSet/>
      <dgm:spPr/>
      <dgm:t>
        <a:bodyPr/>
        <a:lstStyle/>
        <a:p>
          <a:endParaRPr lang="en-US" sz="2000">
            <a:latin typeface="Californian FB" panose="0207040306080B030204" pitchFamily="18" charset="0"/>
          </a:endParaRPr>
        </a:p>
      </dgm:t>
    </dgm:pt>
    <dgm:pt modelId="{4FF7220B-8044-4113-ABF3-61A5B4A28858}" type="sibTrans" cxnId="{E4F7C6A4-B45E-49A7-9BFE-D451A9162B0F}">
      <dgm:prSet/>
      <dgm:spPr/>
      <dgm:t>
        <a:bodyPr/>
        <a:lstStyle/>
        <a:p>
          <a:endParaRPr lang="en-US" sz="2000">
            <a:latin typeface="Californian FB" panose="0207040306080B030204" pitchFamily="18" charset="0"/>
          </a:endParaRPr>
        </a:p>
      </dgm:t>
    </dgm:pt>
    <dgm:pt modelId="{1A37F782-F367-4A07-98CC-0EF6169A00FA}">
      <dgm:prSet custT="1"/>
      <dgm:spPr/>
      <dgm:t>
        <a:bodyPr/>
        <a:lstStyle/>
        <a:p>
          <a:r>
            <a:rPr lang="en-US" sz="1400">
              <a:latin typeface="Californian FB" panose="0207040306080B030204" pitchFamily="18" charset="0"/>
            </a:rPr>
            <a:t>Ramsar Sites</a:t>
          </a:r>
        </a:p>
      </dgm:t>
    </dgm:pt>
    <dgm:pt modelId="{C2AB446A-2BE2-42B8-A96C-456C7C079091}" type="parTrans" cxnId="{93D8EFED-1A84-4128-A24C-6D47AC0D2EB7}">
      <dgm:prSet/>
      <dgm:spPr/>
      <dgm:t>
        <a:bodyPr/>
        <a:lstStyle/>
        <a:p>
          <a:endParaRPr lang="en-US" sz="2000">
            <a:latin typeface="Californian FB" panose="0207040306080B030204" pitchFamily="18" charset="0"/>
          </a:endParaRPr>
        </a:p>
      </dgm:t>
    </dgm:pt>
    <dgm:pt modelId="{918701FF-3B22-4B51-A30D-30988B549363}" type="sibTrans" cxnId="{93D8EFED-1A84-4128-A24C-6D47AC0D2EB7}">
      <dgm:prSet/>
      <dgm:spPr/>
      <dgm:t>
        <a:bodyPr/>
        <a:lstStyle/>
        <a:p>
          <a:endParaRPr lang="en-US" sz="2000">
            <a:latin typeface="Californian FB" panose="0207040306080B030204" pitchFamily="18" charset="0"/>
          </a:endParaRPr>
        </a:p>
      </dgm:t>
    </dgm:pt>
    <dgm:pt modelId="{BC68E4B4-9BCB-40FA-B16F-E42FA78353F6}">
      <dgm:prSet custT="1"/>
      <dgm:spPr/>
      <dgm:t>
        <a:bodyPr/>
        <a:lstStyle/>
        <a:p>
          <a:r>
            <a:rPr lang="en-US" sz="1400">
              <a:latin typeface="Californian FB" panose="0207040306080B030204" pitchFamily="18" charset="0"/>
            </a:rPr>
            <a:t>World Heritage Sites</a:t>
          </a:r>
        </a:p>
      </dgm:t>
    </dgm:pt>
    <dgm:pt modelId="{CF5F3950-2780-4625-A9C6-6F3AA98832E0}" type="parTrans" cxnId="{C1BC394A-4085-4811-8048-BE474070FD8B}">
      <dgm:prSet/>
      <dgm:spPr/>
      <dgm:t>
        <a:bodyPr/>
        <a:lstStyle/>
        <a:p>
          <a:endParaRPr lang="en-US" sz="2000">
            <a:latin typeface="Californian FB" panose="0207040306080B030204" pitchFamily="18" charset="0"/>
          </a:endParaRPr>
        </a:p>
      </dgm:t>
    </dgm:pt>
    <dgm:pt modelId="{3B702B52-B60B-4191-9724-7DF94665ABD7}" type="sibTrans" cxnId="{C1BC394A-4085-4811-8048-BE474070FD8B}">
      <dgm:prSet/>
      <dgm:spPr/>
      <dgm:t>
        <a:bodyPr/>
        <a:lstStyle/>
        <a:p>
          <a:endParaRPr lang="en-US" sz="2000">
            <a:latin typeface="Californian FB" panose="0207040306080B030204" pitchFamily="18" charset="0"/>
          </a:endParaRPr>
        </a:p>
      </dgm:t>
    </dgm:pt>
    <dgm:pt modelId="{777925BE-A667-424D-8568-D289FF179D5E}">
      <dgm:prSet custT="1"/>
      <dgm:spPr/>
      <dgm:t>
        <a:bodyPr/>
        <a:lstStyle/>
        <a:p>
          <a:r>
            <a:rPr lang="en-US" sz="1400">
              <a:latin typeface="Californian FB" panose="0207040306080B030204" pitchFamily="18" charset="0"/>
            </a:rPr>
            <a:t>East-Asian Australasian Flyway Network Sites</a:t>
          </a:r>
        </a:p>
      </dgm:t>
    </dgm:pt>
    <dgm:pt modelId="{58597134-C0A4-4513-9554-EB7F4C27D84C}" type="parTrans" cxnId="{979EC10B-B27F-484E-B736-CC409EB1E4DF}">
      <dgm:prSet/>
      <dgm:spPr/>
      <dgm:t>
        <a:bodyPr/>
        <a:lstStyle/>
        <a:p>
          <a:endParaRPr lang="en-US" sz="2000">
            <a:latin typeface="Californian FB" panose="0207040306080B030204" pitchFamily="18" charset="0"/>
          </a:endParaRPr>
        </a:p>
      </dgm:t>
    </dgm:pt>
    <dgm:pt modelId="{B55BBA0C-0E4E-4D1D-84FD-12B3348A280C}" type="sibTrans" cxnId="{979EC10B-B27F-484E-B736-CC409EB1E4DF}">
      <dgm:prSet/>
      <dgm:spPr/>
      <dgm:t>
        <a:bodyPr/>
        <a:lstStyle/>
        <a:p>
          <a:endParaRPr lang="en-US" sz="2000">
            <a:latin typeface="Californian FB" panose="0207040306080B030204" pitchFamily="18" charset="0"/>
          </a:endParaRPr>
        </a:p>
      </dgm:t>
    </dgm:pt>
    <dgm:pt modelId="{926B412B-8FD0-4070-A210-248E38C21F16}">
      <dgm:prSet custT="1"/>
      <dgm:spPr/>
      <dgm:t>
        <a:bodyPr/>
        <a:lstStyle/>
        <a:p>
          <a:r>
            <a:rPr lang="en-US" sz="1400">
              <a:latin typeface="Californian FB" panose="0207040306080B030204" pitchFamily="18" charset="0"/>
            </a:rPr>
            <a:t>Western/Central Asian Flyway Site Network</a:t>
          </a:r>
        </a:p>
      </dgm:t>
    </dgm:pt>
    <dgm:pt modelId="{FA35B39A-9A64-4A7A-AB5E-576A35DB8596}" type="parTrans" cxnId="{9A3D02C4-42F9-4A5D-AAD9-FE2ADAA98649}">
      <dgm:prSet/>
      <dgm:spPr/>
      <dgm:t>
        <a:bodyPr/>
        <a:lstStyle/>
        <a:p>
          <a:endParaRPr lang="en-US" sz="2000">
            <a:latin typeface="Californian FB" panose="0207040306080B030204" pitchFamily="18" charset="0"/>
          </a:endParaRPr>
        </a:p>
      </dgm:t>
    </dgm:pt>
    <dgm:pt modelId="{89B742F0-249B-401E-9742-F95318772F20}" type="sibTrans" cxnId="{9A3D02C4-42F9-4A5D-AAD9-FE2ADAA98649}">
      <dgm:prSet/>
      <dgm:spPr/>
      <dgm:t>
        <a:bodyPr/>
        <a:lstStyle/>
        <a:p>
          <a:endParaRPr lang="en-US" sz="2000">
            <a:latin typeface="Californian FB" panose="0207040306080B030204" pitchFamily="18" charset="0"/>
          </a:endParaRPr>
        </a:p>
      </dgm:t>
    </dgm:pt>
    <dgm:pt modelId="{25EB9C3A-63F5-40CF-ABD7-F94F39A35FC0}">
      <dgm:prSet custT="1"/>
      <dgm:spPr/>
      <dgm:t>
        <a:bodyPr/>
        <a:lstStyle/>
        <a:p>
          <a:r>
            <a:rPr lang="en-US" sz="1400">
              <a:latin typeface="Californian FB" panose="0207040306080B030204" pitchFamily="18" charset="0"/>
            </a:rPr>
            <a:t>WHSRN sites</a:t>
          </a:r>
        </a:p>
      </dgm:t>
    </dgm:pt>
    <dgm:pt modelId="{389B6345-58D3-49BF-A548-3B6ACEB7E85D}" type="parTrans" cxnId="{3C74B02A-11C3-4734-8296-B5D7E3441983}">
      <dgm:prSet/>
      <dgm:spPr/>
      <dgm:t>
        <a:bodyPr/>
        <a:lstStyle/>
        <a:p>
          <a:endParaRPr lang="en-US" sz="2000">
            <a:latin typeface="Californian FB" panose="0207040306080B030204" pitchFamily="18" charset="0"/>
          </a:endParaRPr>
        </a:p>
      </dgm:t>
    </dgm:pt>
    <dgm:pt modelId="{291236C3-3A46-4ACD-84AD-B296B9FFFCBD}" type="sibTrans" cxnId="{3C74B02A-11C3-4734-8296-B5D7E3441983}">
      <dgm:prSet/>
      <dgm:spPr/>
      <dgm:t>
        <a:bodyPr/>
        <a:lstStyle/>
        <a:p>
          <a:endParaRPr lang="en-US" sz="2000">
            <a:latin typeface="Californian FB" panose="0207040306080B030204" pitchFamily="18" charset="0"/>
          </a:endParaRPr>
        </a:p>
      </dgm:t>
    </dgm:pt>
    <dgm:pt modelId="{6A133306-DDEB-41E4-8F0E-2AB43BE066D0}">
      <dgm:prSet custT="1"/>
      <dgm:spPr/>
      <dgm:t>
        <a:bodyPr/>
        <a:lstStyle/>
        <a:p>
          <a:r>
            <a:rPr lang="en-US" sz="1400">
              <a:latin typeface="Californian FB" panose="0207040306080B030204" pitchFamily="18" charset="0"/>
            </a:rPr>
            <a:t>Important Bird and Biodiversity Areas (IBA)</a:t>
          </a:r>
        </a:p>
      </dgm:t>
    </dgm:pt>
    <dgm:pt modelId="{022A64D8-5995-45C6-94B4-6E3CE021936A}" type="parTrans" cxnId="{6424A17A-94DA-4922-9682-3DB7DD9A5C8F}">
      <dgm:prSet/>
      <dgm:spPr/>
      <dgm:t>
        <a:bodyPr/>
        <a:lstStyle/>
        <a:p>
          <a:endParaRPr lang="en-US" sz="2000">
            <a:latin typeface="Californian FB" panose="0207040306080B030204" pitchFamily="18" charset="0"/>
          </a:endParaRPr>
        </a:p>
      </dgm:t>
    </dgm:pt>
    <dgm:pt modelId="{EDA14C52-7649-419E-A524-4ABA62ABFE0B}" type="sibTrans" cxnId="{6424A17A-94DA-4922-9682-3DB7DD9A5C8F}">
      <dgm:prSet/>
      <dgm:spPr/>
      <dgm:t>
        <a:bodyPr/>
        <a:lstStyle/>
        <a:p>
          <a:endParaRPr lang="en-US" sz="2000">
            <a:latin typeface="Californian FB" panose="0207040306080B030204" pitchFamily="18" charset="0"/>
          </a:endParaRPr>
        </a:p>
      </dgm:t>
    </dgm:pt>
    <dgm:pt modelId="{A70F4E9B-8AD0-4DED-BDE5-A6794AB01AF0}">
      <dgm:prSet custT="1"/>
      <dgm:spPr/>
      <dgm:t>
        <a:bodyPr/>
        <a:lstStyle/>
        <a:p>
          <a:r>
            <a:rPr lang="en-US" sz="1400">
              <a:latin typeface="Californian FB" panose="0207040306080B030204" pitchFamily="18" charset="0"/>
            </a:rPr>
            <a:t>Privately owned areas</a:t>
          </a:r>
        </a:p>
      </dgm:t>
    </dgm:pt>
    <dgm:pt modelId="{59839432-047C-47FA-A4A5-C487C808E0CD}" type="parTrans" cxnId="{572116FD-4C23-4C46-9084-2FC6B3263E17}">
      <dgm:prSet/>
      <dgm:spPr/>
      <dgm:t>
        <a:bodyPr/>
        <a:lstStyle/>
        <a:p>
          <a:endParaRPr lang="en-US" sz="2000">
            <a:latin typeface="Californian FB" panose="0207040306080B030204" pitchFamily="18" charset="0"/>
          </a:endParaRPr>
        </a:p>
      </dgm:t>
    </dgm:pt>
    <dgm:pt modelId="{0356D445-0526-407F-908F-630FA2FFA104}" type="sibTrans" cxnId="{572116FD-4C23-4C46-9084-2FC6B3263E17}">
      <dgm:prSet/>
      <dgm:spPr/>
      <dgm:t>
        <a:bodyPr/>
        <a:lstStyle/>
        <a:p>
          <a:endParaRPr lang="en-US" sz="2000">
            <a:latin typeface="Californian FB" panose="0207040306080B030204" pitchFamily="18" charset="0"/>
          </a:endParaRPr>
        </a:p>
      </dgm:t>
    </dgm:pt>
    <dgm:pt modelId="{7770CB7B-513E-4BDC-9817-EC3849C36EED}">
      <dgm:prSet custT="1"/>
      <dgm:spPr/>
      <dgm:t>
        <a:bodyPr/>
        <a:lstStyle/>
        <a:p>
          <a:r>
            <a:rPr lang="en-US" sz="1400">
              <a:latin typeface="Californian FB" panose="0207040306080B030204" pitchFamily="18" charset="0"/>
            </a:rPr>
            <a:t>Unprotected areas</a:t>
          </a:r>
        </a:p>
      </dgm:t>
    </dgm:pt>
    <dgm:pt modelId="{29EC05AD-723D-4A54-A644-244F401E880E}" type="parTrans" cxnId="{618DA048-D53D-4FE7-8630-DDAD376BC30B}">
      <dgm:prSet/>
      <dgm:spPr/>
      <dgm:t>
        <a:bodyPr/>
        <a:lstStyle/>
        <a:p>
          <a:endParaRPr lang="en-US" sz="2000">
            <a:latin typeface="Californian FB" panose="0207040306080B030204" pitchFamily="18" charset="0"/>
          </a:endParaRPr>
        </a:p>
      </dgm:t>
    </dgm:pt>
    <dgm:pt modelId="{4F006D9F-0B0E-4EF5-839B-F2762FA41AE5}" type="sibTrans" cxnId="{618DA048-D53D-4FE7-8630-DDAD376BC30B}">
      <dgm:prSet/>
      <dgm:spPr/>
      <dgm:t>
        <a:bodyPr/>
        <a:lstStyle/>
        <a:p>
          <a:endParaRPr lang="en-US" sz="2000">
            <a:latin typeface="Californian FB" panose="0207040306080B030204" pitchFamily="18" charset="0"/>
          </a:endParaRPr>
        </a:p>
      </dgm:t>
    </dgm:pt>
    <dgm:pt modelId="{6FC8E10F-85EC-4998-A666-D04341956B78}">
      <dgm:prSet custT="1"/>
      <dgm:spPr/>
      <dgm:t>
        <a:bodyPr/>
        <a:lstStyle/>
        <a:p>
          <a:r>
            <a:rPr lang="en-US" sz="1400" dirty="0">
              <a:latin typeface="Californian FB" panose="0207040306080B030204" pitchFamily="18" charset="0"/>
            </a:rPr>
            <a:t>National Parks</a:t>
          </a:r>
        </a:p>
      </dgm:t>
    </dgm:pt>
    <dgm:pt modelId="{8903D58F-B924-4BF2-93F0-3B8E6C24D8BD}" type="sibTrans" cxnId="{48AE1565-1623-4835-BE67-AC326EF28D10}">
      <dgm:prSet/>
      <dgm:spPr/>
      <dgm:t>
        <a:bodyPr/>
        <a:lstStyle/>
        <a:p>
          <a:endParaRPr lang="en-US" sz="2000">
            <a:latin typeface="Californian FB" panose="0207040306080B030204" pitchFamily="18" charset="0"/>
          </a:endParaRPr>
        </a:p>
      </dgm:t>
    </dgm:pt>
    <dgm:pt modelId="{5EA8919B-BBAF-48CF-BA01-59F322DE2B2E}" type="parTrans" cxnId="{48AE1565-1623-4835-BE67-AC326EF28D10}">
      <dgm:prSet/>
      <dgm:spPr/>
      <dgm:t>
        <a:bodyPr/>
        <a:lstStyle/>
        <a:p>
          <a:endParaRPr lang="en-US" sz="2000">
            <a:latin typeface="Californian FB" panose="0207040306080B030204" pitchFamily="18" charset="0"/>
          </a:endParaRPr>
        </a:p>
      </dgm:t>
    </dgm:pt>
    <dgm:pt modelId="{36E46596-DD9C-4262-9547-571DBEBD9757}">
      <dgm:prSet custT="1"/>
      <dgm:spPr/>
      <dgm:t>
        <a:bodyPr/>
        <a:lstStyle/>
        <a:p>
          <a:r>
            <a:rPr lang="en-US" sz="1400">
              <a:latin typeface="Californian FB" panose="0207040306080B030204" pitchFamily="18" charset="0"/>
            </a:rPr>
            <a:t>Industrial Wetlands</a:t>
          </a:r>
        </a:p>
      </dgm:t>
    </dgm:pt>
    <dgm:pt modelId="{328A8266-A7AE-404B-9EB6-24BE957AD5D2}" type="parTrans" cxnId="{E203F020-B68A-4F53-8337-464547233C99}">
      <dgm:prSet/>
      <dgm:spPr/>
      <dgm:t>
        <a:bodyPr/>
        <a:lstStyle/>
        <a:p>
          <a:endParaRPr lang="en-US"/>
        </a:p>
      </dgm:t>
    </dgm:pt>
    <dgm:pt modelId="{BBB0F2D4-E41E-40B4-A377-211FDDAE4434}" type="sibTrans" cxnId="{E203F020-B68A-4F53-8337-464547233C99}">
      <dgm:prSet/>
      <dgm:spPr/>
      <dgm:t>
        <a:bodyPr/>
        <a:lstStyle/>
        <a:p>
          <a:endParaRPr lang="en-US"/>
        </a:p>
      </dgm:t>
    </dgm:pt>
    <dgm:pt modelId="{06767177-7B24-43F5-8C2E-CF797EAFEA16}" type="pres">
      <dgm:prSet presAssocID="{BE0E4B79-4B51-4FC1-B3BB-136C411EACE8}" presName="diagram" presStyleCnt="0">
        <dgm:presLayoutVars>
          <dgm:dir/>
          <dgm:resizeHandles val="exact"/>
        </dgm:presLayoutVars>
      </dgm:prSet>
      <dgm:spPr/>
    </dgm:pt>
    <dgm:pt modelId="{48913094-13CA-47C5-94BA-B8C56A3F814B}" type="pres">
      <dgm:prSet presAssocID="{6FC8E10F-85EC-4998-A666-D04341956B78}" presName="node" presStyleLbl="node1" presStyleIdx="0" presStyleCnt="12">
        <dgm:presLayoutVars>
          <dgm:bulletEnabled val="1"/>
        </dgm:presLayoutVars>
      </dgm:prSet>
      <dgm:spPr/>
    </dgm:pt>
    <dgm:pt modelId="{87CA871F-1E54-4B9B-8527-AAC8C3F8F0AD}" type="pres">
      <dgm:prSet presAssocID="{8903D58F-B924-4BF2-93F0-3B8E6C24D8BD}" presName="sibTrans" presStyleCnt="0"/>
      <dgm:spPr/>
    </dgm:pt>
    <dgm:pt modelId="{94750CC7-A6C4-4F95-B3BB-E0FDE56B332F}" type="pres">
      <dgm:prSet presAssocID="{80C3C153-99BC-4CB7-B586-4154B6280B8E}" presName="node" presStyleLbl="node1" presStyleIdx="1" presStyleCnt="12">
        <dgm:presLayoutVars>
          <dgm:bulletEnabled val="1"/>
        </dgm:presLayoutVars>
      </dgm:prSet>
      <dgm:spPr/>
    </dgm:pt>
    <dgm:pt modelId="{0C9E40BB-064E-4D23-A0BA-55C2E1DBC456}" type="pres">
      <dgm:prSet presAssocID="{B2E25CB4-E66F-45F1-8E78-F55A0112B129}" presName="sibTrans" presStyleCnt="0"/>
      <dgm:spPr/>
    </dgm:pt>
    <dgm:pt modelId="{6EA2101E-C6BF-4032-A4BF-3EFE40F009BA}" type="pres">
      <dgm:prSet presAssocID="{EDA62263-B0A6-47F1-8F3F-80FC40C715EF}" presName="node" presStyleLbl="node1" presStyleIdx="2" presStyleCnt="12">
        <dgm:presLayoutVars>
          <dgm:bulletEnabled val="1"/>
        </dgm:presLayoutVars>
      </dgm:prSet>
      <dgm:spPr/>
    </dgm:pt>
    <dgm:pt modelId="{6121AA7D-04EA-45A2-9988-29E7EE64E207}" type="pres">
      <dgm:prSet presAssocID="{4FF7220B-8044-4113-ABF3-61A5B4A28858}" presName="sibTrans" presStyleCnt="0"/>
      <dgm:spPr/>
    </dgm:pt>
    <dgm:pt modelId="{16E55631-551D-4454-90C3-7FB0A501C6E0}" type="pres">
      <dgm:prSet presAssocID="{1A37F782-F367-4A07-98CC-0EF6169A00FA}" presName="node" presStyleLbl="node1" presStyleIdx="3" presStyleCnt="12">
        <dgm:presLayoutVars>
          <dgm:bulletEnabled val="1"/>
        </dgm:presLayoutVars>
      </dgm:prSet>
      <dgm:spPr/>
    </dgm:pt>
    <dgm:pt modelId="{566510F7-42C0-43ED-BD37-0016D43D3AE0}" type="pres">
      <dgm:prSet presAssocID="{918701FF-3B22-4B51-A30D-30988B549363}" presName="sibTrans" presStyleCnt="0"/>
      <dgm:spPr/>
    </dgm:pt>
    <dgm:pt modelId="{8E1D156D-E10C-423C-ACB0-CEF496235E0E}" type="pres">
      <dgm:prSet presAssocID="{BC68E4B4-9BCB-40FA-B16F-E42FA78353F6}" presName="node" presStyleLbl="node1" presStyleIdx="4" presStyleCnt="12">
        <dgm:presLayoutVars>
          <dgm:bulletEnabled val="1"/>
        </dgm:presLayoutVars>
      </dgm:prSet>
      <dgm:spPr/>
    </dgm:pt>
    <dgm:pt modelId="{92FD658C-9269-4CFA-B759-A894505DDFA2}" type="pres">
      <dgm:prSet presAssocID="{3B702B52-B60B-4191-9724-7DF94665ABD7}" presName="sibTrans" presStyleCnt="0"/>
      <dgm:spPr/>
    </dgm:pt>
    <dgm:pt modelId="{EA576C8A-AD63-4436-BFC2-3BD929229119}" type="pres">
      <dgm:prSet presAssocID="{777925BE-A667-424D-8568-D289FF179D5E}" presName="node" presStyleLbl="node1" presStyleIdx="5" presStyleCnt="12">
        <dgm:presLayoutVars>
          <dgm:bulletEnabled val="1"/>
        </dgm:presLayoutVars>
      </dgm:prSet>
      <dgm:spPr/>
    </dgm:pt>
    <dgm:pt modelId="{17399E49-8A9B-43C1-B32E-621B4C55EF7B}" type="pres">
      <dgm:prSet presAssocID="{B55BBA0C-0E4E-4D1D-84FD-12B3348A280C}" presName="sibTrans" presStyleCnt="0"/>
      <dgm:spPr/>
    </dgm:pt>
    <dgm:pt modelId="{EEB5E963-E7DB-4855-9F56-755B8E0377F6}" type="pres">
      <dgm:prSet presAssocID="{926B412B-8FD0-4070-A210-248E38C21F16}" presName="node" presStyleLbl="node1" presStyleIdx="6" presStyleCnt="12">
        <dgm:presLayoutVars>
          <dgm:bulletEnabled val="1"/>
        </dgm:presLayoutVars>
      </dgm:prSet>
      <dgm:spPr/>
    </dgm:pt>
    <dgm:pt modelId="{799B91CD-91DB-4257-8F47-4CEDC498D714}" type="pres">
      <dgm:prSet presAssocID="{89B742F0-249B-401E-9742-F95318772F20}" presName="sibTrans" presStyleCnt="0"/>
      <dgm:spPr/>
    </dgm:pt>
    <dgm:pt modelId="{D97F8744-78D0-4FC2-B903-B94025478E91}" type="pres">
      <dgm:prSet presAssocID="{25EB9C3A-63F5-40CF-ABD7-F94F39A35FC0}" presName="node" presStyleLbl="node1" presStyleIdx="7" presStyleCnt="12">
        <dgm:presLayoutVars>
          <dgm:bulletEnabled val="1"/>
        </dgm:presLayoutVars>
      </dgm:prSet>
      <dgm:spPr/>
    </dgm:pt>
    <dgm:pt modelId="{22E30B03-60C6-4435-9A1D-BC156BF8C7AE}" type="pres">
      <dgm:prSet presAssocID="{291236C3-3A46-4ACD-84AD-B296B9FFFCBD}" presName="sibTrans" presStyleCnt="0"/>
      <dgm:spPr/>
    </dgm:pt>
    <dgm:pt modelId="{641284F4-B978-4296-B9FD-23EB63AD9CD4}" type="pres">
      <dgm:prSet presAssocID="{6A133306-DDEB-41E4-8F0E-2AB43BE066D0}" presName="node" presStyleLbl="node1" presStyleIdx="8" presStyleCnt="12">
        <dgm:presLayoutVars>
          <dgm:bulletEnabled val="1"/>
        </dgm:presLayoutVars>
      </dgm:prSet>
      <dgm:spPr/>
    </dgm:pt>
    <dgm:pt modelId="{FB5451D5-E7E2-4B49-B187-F1E1C34399FD}" type="pres">
      <dgm:prSet presAssocID="{EDA14C52-7649-419E-A524-4ABA62ABFE0B}" presName="sibTrans" presStyleCnt="0"/>
      <dgm:spPr/>
    </dgm:pt>
    <dgm:pt modelId="{6BD5C30E-1060-4532-BA17-9339E07836DF}" type="pres">
      <dgm:prSet presAssocID="{A70F4E9B-8AD0-4DED-BDE5-A6794AB01AF0}" presName="node" presStyleLbl="node1" presStyleIdx="9" presStyleCnt="12">
        <dgm:presLayoutVars>
          <dgm:bulletEnabled val="1"/>
        </dgm:presLayoutVars>
      </dgm:prSet>
      <dgm:spPr/>
    </dgm:pt>
    <dgm:pt modelId="{86210556-1057-45F0-939B-F7D0CB3311CF}" type="pres">
      <dgm:prSet presAssocID="{0356D445-0526-407F-908F-630FA2FFA104}" presName="sibTrans" presStyleCnt="0"/>
      <dgm:spPr/>
    </dgm:pt>
    <dgm:pt modelId="{9F926ED7-BF46-4FCB-B794-D21A1FE8C194}" type="pres">
      <dgm:prSet presAssocID="{7770CB7B-513E-4BDC-9817-EC3849C36EED}" presName="node" presStyleLbl="node1" presStyleIdx="10" presStyleCnt="12">
        <dgm:presLayoutVars>
          <dgm:bulletEnabled val="1"/>
        </dgm:presLayoutVars>
      </dgm:prSet>
      <dgm:spPr/>
    </dgm:pt>
    <dgm:pt modelId="{37EFB036-3BF7-439A-B90A-C28C3EA3DFE6}" type="pres">
      <dgm:prSet presAssocID="{4F006D9F-0B0E-4EF5-839B-F2762FA41AE5}" presName="sibTrans" presStyleCnt="0"/>
      <dgm:spPr/>
    </dgm:pt>
    <dgm:pt modelId="{2BA5508E-43BD-4284-9131-346F4E4C7C18}" type="pres">
      <dgm:prSet presAssocID="{36E46596-DD9C-4262-9547-571DBEBD9757}" presName="node" presStyleLbl="node1" presStyleIdx="11" presStyleCnt="12">
        <dgm:presLayoutVars>
          <dgm:bulletEnabled val="1"/>
        </dgm:presLayoutVars>
      </dgm:prSet>
      <dgm:spPr/>
    </dgm:pt>
  </dgm:ptLst>
  <dgm:cxnLst>
    <dgm:cxn modelId="{19CE8800-EF53-4E91-ACD1-E45F309E2204}" type="presOf" srcId="{6A133306-DDEB-41E4-8F0E-2AB43BE066D0}" destId="{641284F4-B978-4296-B9FD-23EB63AD9CD4}" srcOrd="0" destOrd="0" presId="urn:microsoft.com/office/officeart/2005/8/layout/default"/>
    <dgm:cxn modelId="{979EC10B-B27F-484E-B736-CC409EB1E4DF}" srcId="{BE0E4B79-4B51-4FC1-B3BB-136C411EACE8}" destId="{777925BE-A667-424D-8568-D289FF179D5E}" srcOrd="5" destOrd="0" parTransId="{58597134-C0A4-4513-9554-EB7F4C27D84C}" sibTransId="{B55BBA0C-0E4E-4D1D-84FD-12B3348A280C}"/>
    <dgm:cxn modelId="{92CAC410-6190-4DBC-A970-A0A3C47D9E62}" type="presOf" srcId="{A70F4E9B-8AD0-4DED-BDE5-A6794AB01AF0}" destId="{6BD5C30E-1060-4532-BA17-9339E07836DF}" srcOrd="0" destOrd="0" presId="urn:microsoft.com/office/officeart/2005/8/layout/default"/>
    <dgm:cxn modelId="{E203F020-B68A-4F53-8337-464547233C99}" srcId="{BE0E4B79-4B51-4FC1-B3BB-136C411EACE8}" destId="{36E46596-DD9C-4262-9547-571DBEBD9757}" srcOrd="11" destOrd="0" parTransId="{328A8266-A7AE-404B-9EB6-24BE957AD5D2}" sibTransId="{BBB0F2D4-E41E-40B4-A377-211FDDAE4434}"/>
    <dgm:cxn modelId="{3C74B02A-11C3-4734-8296-B5D7E3441983}" srcId="{BE0E4B79-4B51-4FC1-B3BB-136C411EACE8}" destId="{25EB9C3A-63F5-40CF-ABD7-F94F39A35FC0}" srcOrd="7" destOrd="0" parTransId="{389B6345-58D3-49BF-A548-3B6ACEB7E85D}" sibTransId="{291236C3-3A46-4ACD-84AD-B296B9FFFCBD}"/>
    <dgm:cxn modelId="{48AE1565-1623-4835-BE67-AC326EF28D10}" srcId="{BE0E4B79-4B51-4FC1-B3BB-136C411EACE8}" destId="{6FC8E10F-85EC-4998-A666-D04341956B78}" srcOrd="0" destOrd="0" parTransId="{5EA8919B-BBAF-48CF-BA01-59F322DE2B2E}" sibTransId="{8903D58F-B924-4BF2-93F0-3B8E6C24D8BD}"/>
    <dgm:cxn modelId="{618DA048-D53D-4FE7-8630-DDAD376BC30B}" srcId="{BE0E4B79-4B51-4FC1-B3BB-136C411EACE8}" destId="{7770CB7B-513E-4BDC-9817-EC3849C36EED}" srcOrd="10" destOrd="0" parTransId="{29EC05AD-723D-4A54-A644-244F401E880E}" sibTransId="{4F006D9F-0B0E-4EF5-839B-F2762FA41AE5}"/>
    <dgm:cxn modelId="{C1BC394A-4085-4811-8048-BE474070FD8B}" srcId="{BE0E4B79-4B51-4FC1-B3BB-136C411EACE8}" destId="{BC68E4B4-9BCB-40FA-B16F-E42FA78353F6}" srcOrd="4" destOrd="0" parTransId="{CF5F3950-2780-4625-A9C6-6F3AA98832E0}" sibTransId="{3B702B52-B60B-4191-9724-7DF94665ABD7}"/>
    <dgm:cxn modelId="{8415684E-C033-4037-A513-4E475B978CFF}" type="presOf" srcId="{7770CB7B-513E-4BDC-9817-EC3849C36EED}" destId="{9F926ED7-BF46-4FCB-B794-D21A1FE8C194}" srcOrd="0" destOrd="0" presId="urn:microsoft.com/office/officeart/2005/8/layout/default"/>
    <dgm:cxn modelId="{A0FCE473-BC95-4413-9656-7F50AA262393}" type="presOf" srcId="{926B412B-8FD0-4070-A210-248E38C21F16}" destId="{EEB5E963-E7DB-4855-9F56-755B8E0377F6}" srcOrd="0" destOrd="0" presId="urn:microsoft.com/office/officeart/2005/8/layout/default"/>
    <dgm:cxn modelId="{D02F2B74-89CA-42F0-8D03-8C70C4744810}" type="presOf" srcId="{1A37F782-F367-4A07-98CC-0EF6169A00FA}" destId="{16E55631-551D-4454-90C3-7FB0A501C6E0}" srcOrd="0" destOrd="0" presId="urn:microsoft.com/office/officeart/2005/8/layout/default"/>
    <dgm:cxn modelId="{6424A17A-94DA-4922-9682-3DB7DD9A5C8F}" srcId="{BE0E4B79-4B51-4FC1-B3BB-136C411EACE8}" destId="{6A133306-DDEB-41E4-8F0E-2AB43BE066D0}" srcOrd="8" destOrd="0" parTransId="{022A64D8-5995-45C6-94B4-6E3CE021936A}" sibTransId="{EDA14C52-7649-419E-A524-4ABA62ABFE0B}"/>
    <dgm:cxn modelId="{EF49AC84-7469-46A4-9383-38F73C2CD2D9}" type="presOf" srcId="{BE0E4B79-4B51-4FC1-B3BB-136C411EACE8}" destId="{06767177-7B24-43F5-8C2E-CF797EAFEA16}" srcOrd="0" destOrd="0" presId="urn:microsoft.com/office/officeart/2005/8/layout/default"/>
    <dgm:cxn modelId="{E4F7C6A4-B45E-49A7-9BFE-D451A9162B0F}" srcId="{BE0E4B79-4B51-4FC1-B3BB-136C411EACE8}" destId="{EDA62263-B0A6-47F1-8F3F-80FC40C715EF}" srcOrd="2" destOrd="0" parTransId="{AF73B798-2646-4362-99CF-6E16A6221A04}" sibTransId="{4FF7220B-8044-4113-ABF3-61A5B4A28858}"/>
    <dgm:cxn modelId="{7BB30FBD-742B-4783-B08F-064EADEC4089}" type="presOf" srcId="{25EB9C3A-63F5-40CF-ABD7-F94F39A35FC0}" destId="{D97F8744-78D0-4FC2-B903-B94025478E91}" srcOrd="0" destOrd="0" presId="urn:microsoft.com/office/officeart/2005/8/layout/default"/>
    <dgm:cxn modelId="{EE40E7C0-143A-4C81-8E72-DAEAFE35C832}" type="presOf" srcId="{6FC8E10F-85EC-4998-A666-D04341956B78}" destId="{48913094-13CA-47C5-94BA-B8C56A3F814B}" srcOrd="0" destOrd="0" presId="urn:microsoft.com/office/officeart/2005/8/layout/default"/>
    <dgm:cxn modelId="{34601CC1-563B-4BE9-997D-30F29A31B4B4}" type="presOf" srcId="{EDA62263-B0A6-47F1-8F3F-80FC40C715EF}" destId="{6EA2101E-C6BF-4032-A4BF-3EFE40F009BA}" srcOrd="0" destOrd="0" presId="urn:microsoft.com/office/officeart/2005/8/layout/default"/>
    <dgm:cxn modelId="{9A3D02C4-42F9-4A5D-AAD9-FE2ADAA98649}" srcId="{BE0E4B79-4B51-4FC1-B3BB-136C411EACE8}" destId="{926B412B-8FD0-4070-A210-248E38C21F16}" srcOrd="6" destOrd="0" parTransId="{FA35B39A-9A64-4A7A-AB5E-576A35DB8596}" sibTransId="{89B742F0-249B-401E-9742-F95318772F20}"/>
    <dgm:cxn modelId="{66DF41C9-7055-4147-8855-45954382CB66}" type="presOf" srcId="{777925BE-A667-424D-8568-D289FF179D5E}" destId="{EA576C8A-AD63-4436-BFC2-3BD929229119}" srcOrd="0" destOrd="0" presId="urn:microsoft.com/office/officeart/2005/8/layout/default"/>
    <dgm:cxn modelId="{FB8B79D5-5D4E-4997-828D-CE438CD8E3F7}" type="presOf" srcId="{36E46596-DD9C-4262-9547-571DBEBD9757}" destId="{2BA5508E-43BD-4284-9131-346F4E4C7C18}" srcOrd="0" destOrd="0" presId="urn:microsoft.com/office/officeart/2005/8/layout/default"/>
    <dgm:cxn modelId="{444AB5DF-81EF-4077-AE70-71D02797D91F}" type="presOf" srcId="{80C3C153-99BC-4CB7-B586-4154B6280B8E}" destId="{94750CC7-A6C4-4F95-B3BB-E0FDE56B332F}" srcOrd="0" destOrd="0" presId="urn:microsoft.com/office/officeart/2005/8/layout/default"/>
    <dgm:cxn modelId="{264235ED-F838-438A-81ED-8C56FA1D1236}" type="presOf" srcId="{BC68E4B4-9BCB-40FA-B16F-E42FA78353F6}" destId="{8E1D156D-E10C-423C-ACB0-CEF496235E0E}" srcOrd="0" destOrd="0" presId="urn:microsoft.com/office/officeart/2005/8/layout/default"/>
    <dgm:cxn modelId="{93D8EFED-1A84-4128-A24C-6D47AC0D2EB7}" srcId="{BE0E4B79-4B51-4FC1-B3BB-136C411EACE8}" destId="{1A37F782-F367-4A07-98CC-0EF6169A00FA}" srcOrd="3" destOrd="0" parTransId="{C2AB446A-2BE2-42B8-A96C-456C7C079091}" sibTransId="{918701FF-3B22-4B51-A30D-30988B549363}"/>
    <dgm:cxn modelId="{8E1801F7-C8C2-44B8-8BEE-EAA2DF5426AD}" srcId="{BE0E4B79-4B51-4FC1-B3BB-136C411EACE8}" destId="{80C3C153-99BC-4CB7-B586-4154B6280B8E}" srcOrd="1" destOrd="0" parTransId="{23A5D474-AA38-46DA-82E8-D7C4A5A3FFA4}" sibTransId="{B2E25CB4-E66F-45F1-8E78-F55A0112B129}"/>
    <dgm:cxn modelId="{572116FD-4C23-4C46-9084-2FC6B3263E17}" srcId="{BE0E4B79-4B51-4FC1-B3BB-136C411EACE8}" destId="{A70F4E9B-8AD0-4DED-BDE5-A6794AB01AF0}" srcOrd="9" destOrd="0" parTransId="{59839432-047C-47FA-A4A5-C487C808E0CD}" sibTransId="{0356D445-0526-407F-908F-630FA2FFA104}"/>
    <dgm:cxn modelId="{785BBAFF-9612-4388-89A1-761A3CC63B97}" type="presParOf" srcId="{06767177-7B24-43F5-8C2E-CF797EAFEA16}" destId="{48913094-13CA-47C5-94BA-B8C56A3F814B}" srcOrd="0" destOrd="0" presId="urn:microsoft.com/office/officeart/2005/8/layout/default"/>
    <dgm:cxn modelId="{AACF0B07-7D40-44ED-BC4D-44DFF6BC8D98}" type="presParOf" srcId="{06767177-7B24-43F5-8C2E-CF797EAFEA16}" destId="{87CA871F-1E54-4B9B-8527-AAC8C3F8F0AD}" srcOrd="1" destOrd="0" presId="urn:microsoft.com/office/officeart/2005/8/layout/default"/>
    <dgm:cxn modelId="{147D5126-6BBD-4270-853C-DA441328736E}" type="presParOf" srcId="{06767177-7B24-43F5-8C2E-CF797EAFEA16}" destId="{94750CC7-A6C4-4F95-B3BB-E0FDE56B332F}" srcOrd="2" destOrd="0" presId="urn:microsoft.com/office/officeart/2005/8/layout/default"/>
    <dgm:cxn modelId="{2DFD65E4-228D-4891-8EA4-B6C23A5D8422}" type="presParOf" srcId="{06767177-7B24-43F5-8C2E-CF797EAFEA16}" destId="{0C9E40BB-064E-4D23-A0BA-55C2E1DBC456}" srcOrd="3" destOrd="0" presId="urn:microsoft.com/office/officeart/2005/8/layout/default"/>
    <dgm:cxn modelId="{D9A7C783-6BEE-45B8-90E9-AEC0BC34DCAC}" type="presParOf" srcId="{06767177-7B24-43F5-8C2E-CF797EAFEA16}" destId="{6EA2101E-C6BF-4032-A4BF-3EFE40F009BA}" srcOrd="4" destOrd="0" presId="urn:microsoft.com/office/officeart/2005/8/layout/default"/>
    <dgm:cxn modelId="{2AB19D8B-5396-49C5-B551-A80E2AEF2DBE}" type="presParOf" srcId="{06767177-7B24-43F5-8C2E-CF797EAFEA16}" destId="{6121AA7D-04EA-45A2-9988-29E7EE64E207}" srcOrd="5" destOrd="0" presId="urn:microsoft.com/office/officeart/2005/8/layout/default"/>
    <dgm:cxn modelId="{F50C7B2F-1341-4F21-9FF3-11F3A7BDC0E4}" type="presParOf" srcId="{06767177-7B24-43F5-8C2E-CF797EAFEA16}" destId="{16E55631-551D-4454-90C3-7FB0A501C6E0}" srcOrd="6" destOrd="0" presId="urn:microsoft.com/office/officeart/2005/8/layout/default"/>
    <dgm:cxn modelId="{31FE531C-EACC-483F-8DE7-44D896E4EEA2}" type="presParOf" srcId="{06767177-7B24-43F5-8C2E-CF797EAFEA16}" destId="{566510F7-42C0-43ED-BD37-0016D43D3AE0}" srcOrd="7" destOrd="0" presId="urn:microsoft.com/office/officeart/2005/8/layout/default"/>
    <dgm:cxn modelId="{1DFFC916-2124-4B94-B457-B20908843EFA}" type="presParOf" srcId="{06767177-7B24-43F5-8C2E-CF797EAFEA16}" destId="{8E1D156D-E10C-423C-ACB0-CEF496235E0E}" srcOrd="8" destOrd="0" presId="urn:microsoft.com/office/officeart/2005/8/layout/default"/>
    <dgm:cxn modelId="{D55F6BC3-8B4A-4A07-B730-FC8D0BB08DD2}" type="presParOf" srcId="{06767177-7B24-43F5-8C2E-CF797EAFEA16}" destId="{92FD658C-9269-4CFA-B759-A894505DDFA2}" srcOrd="9" destOrd="0" presId="urn:microsoft.com/office/officeart/2005/8/layout/default"/>
    <dgm:cxn modelId="{E3618DA2-402B-4686-A821-5BB57CCDE3D0}" type="presParOf" srcId="{06767177-7B24-43F5-8C2E-CF797EAFEA16}" destId="{EA576C8A-AD63-4436-BFC2-3BD929229119}" srcOrd="10" destOrd="0" presId="urn:microsoft.com/office/officeart/2005/8/layout/default"/>
    <dgm:cxn modelId="{7140A2A9-2D48-4B12-AF6A-9415A78D73C0}" type="presParOf" srcId="{06767177-7B24-43F5-8C2E-CF797EAFEA16}" destId="{17399E49-8A9B-43C1-B32E-621B4C55EF7B}" srcOrd="11" destOrd="0" presId="urn:microsoft.com/office/officeart/2005/8/layout/default"/>
    <dgm:cxn modelId="{2FC8FF54-D5E2-455A-AC96-CAE1871A9C98}" type="presParOf" srcId="{06767177-7B24-43F5-8C2E-CF797EAFEA16}" destId="{EEB5E963-E7DB-4855-9F56-755B8E0377F6}" srcOrd="12" destOrd="0" presId="urn:microsoft.com/office/officeart/2005/8/layout/default"/>
    <dgm:cxn modelId="{E39332B7-AB87-4E38-AC50-3CC2AF941087}" type="presParOf" srcId="{06767177-7B24-43F5-8C2E-CF797EAFEA16}" destId="{799B91CD-91DB-4257-8F47-4CEDC498D714}" srcOrd="13" destOrd="0" presId="urn:microsoft.com/office/officeart/2005/8/layout/default"/>
    <dgm:cxn modelId="{9F771772-99EC-4A50-B308-8BF2C34484E0}" type="presParOf" srcId="{06767177-7B24-43F5-8C2E-CF797EAFEA16}" destId="{D97F8744-78D0-4FC2-B903-B94025478E91}" srcOrd="14" destOrd="0" presId="urn:microsoft.com/office/officeart/2005/8/layout/default"/>
    <dgm:cxn modelId="{E3D40E6B-F5D4-425B-B268-20BC107F5D5C}" type="presParOf" srcId="{06767177-7B24-43F5-8C2E-CF797EAFEA16}" destId="{22E30B03-60C6-4435-9A1D-BC156BF8C7AE}" srcOrd="15" destOrd="0" presId="urn:microsoft.com/office/officeart/2005/8/layout/default"/>
    <dgm:cxn modelId="{97DE8F23-DD24-4A3F-BF5F-15F6D8880F36}" type="presParOf" srcId="{06767177-7B24-43F5-8C2E-CF797EAFEA16}" destId="{641284F4-B978-4296-B9FD-23EB63AD9CD4}" srcOrd="16" destOrd="0" presId="urn:microsoft.com/office/officeart/2005/8/layout/default"/>
    <dgm:cxn modelId="{90FD73D2-C665-4550-BB00-28A60DCE339F}" type="presParOf" srcId="{06767177-7B24-43F5-8C2E-CF797EAFEA16}" destId="{FB5451D5-E7E2-4B49-B187-F1E1C34399FD}" srcOrd="17" destOrd="0" presId="urn:microsoft.com/office/officeart/2005/8/layout/default"/>
    <dgm:cxn modelId="{BD9DE9D5-524D-424F-A20B-2CE9F121AE44}" type="presParOf" srcId="{06767177-7B24-43F5-8C2E-CF797EAFEA16}" destId="{6BD5C30E-1060-4532-BA17-9339E07836DF}" srcOrd="18" destOrd="0" presId="urn:microsoft.com/office/officeart/2005/8/layout/default"/>
    <dgm:cxn modelId="{A096F65F-0481-452B-B6AB-865BAFAE968B}" type="presParOf" srcId="{06767177-7B24-43F5-8C2E-CF797EAFEA16}" destId="{86210556-1057-45F0-939B-F7D0CB3311CF}" srcOrd="19" destOrd="0" presId="urn:microsoft.com/office/officeart/2005/8/layout/default"/>
    <dgm:cxn modelId="{B2BB93AF-C320-41FE-B489-A2411F0C40C7}" type="presParOf" srcId="{06767177-7B24-43F5-8C2E-CF797EAFEA16}" destId="{9F926ED7-BF46-4FCB-B794-D21A1FE8C194}" srcOrd="20" destOrd="0" presId="urn:microsoft.com/office/officeart/2005/8/layout/default"/>
    <dgm:cxn modelId="{4D9D38AB-FA73-44BB-BCB5-7518E5D138AE}" type="presParOf" srcId="{06767177-7B24-43F5-8C2E-CF797EAFEA16}" destId="{37EFB036-3BF7-439A-B90A-C28C3EA3DFE6}" srcOrd="21" destOrd="0" presId="urn:microsoft.com/office/officeart/2005/8/layout/default"/>
    <dgm:cxn modelId="{32C035E6-4EF5-4078-92BB-6813822C6981}" type="presParOf" srcId="{06767177-7B24-43F5-8C2E-CF797EAFEA16}" destId="{2BA5508E-43BD-4284-9131-346F4E4C7C18}" srcOrd="22"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7452A60-35FA-4833-A4AF-D3E75A18D0C2}" type="doc">
      <dgm:prSet loTypeId="urn:microsoft.com/office/officeart/2005/8/layout/hierarchy1" loCatId="icon" qsTypeId="urn:microsoft.com/office/officeart/2005/8/quickstyle/simple1" qsCatId="simple" csTypeId="urn:microsoft.com/office/officeart/2005/8/colors/colorful1" csCatId="colorful" phldr="1"/>
      <dgm:spPr/>
      <dgm:t>
        <a:bodyPr/>
        <a:lstStyle/>
        <a:p>
          <a:endParaRPr lang="en-US"/>
        </a:p>
      </dgm:t>
    </dgm:pt>
    <dgm:pt modelId="{C84C4728-3F4A-4FF7-97BB-31F192FB4713}">
      <dgm:prSet custT="1"/>
      <dgm:spPr/>
      <dgm:t>
        <a:bodyPr/>
        <a:lstStyle/>
        <a:p>
          <a:r>
            <a:rPr lang="en-US" sz="1400">
              <a:latin typeface="Californian FB" panose="0207040306080B030204" pitchFamily="18" charset="77"/>
            </a:rPr>
            <a:t>IWC underpins: </a:t>
          </a:r>
        </a:p>
      </dgm:t>
    </dgm:pt>
    <dgm:pt modelId="{A77E2A2A-517E-495B-8684-D3DC91448CA7}" type="parTrans" cxnId="{229E9063-6171-4319-87FC-F0CA58621257}">
      <dgm:prSet/>
      <dgm:spPr/>
      <dgm:t>
        <a:bodyPr/>
        <a:lstStyle/>
        <a:p>
          <a:endParaRPr lang="en-US">
            <a:latin typeface="Californian FB" panose="0207040306080B030204" pitchFamily="18" charset="77"/>
          </a:endParaRPr>
        </a:p>
      </dgm:t>
    </dgm:pt>
    <dgm:pt modelId="{E9E3B405-2A4E-4F89-80AF-679877D0EF18}" type="sibTrans" cxnId="{229E9063-6171-4319-87FC-F0CA58621257}">
      <dgm:prSet/>
      <dgm:spPr/>
      <dgm:t>
        <a:bodyPr/>
        <a:lstStyle/>
        <a:p>
          <a:endParaRPr lang="en-US">
            <a:latin typeface="Californian FB" panose="0207040306080B030204" pitchFamily="18" charset="77"/>
          </a:endParaRPr>
        </a:p>
      </dgm:t>
    </dgm:pt>
    <dgm:pt modelId="{5CC41282-435C-4F23-820D-9B0158C0A512}">
      <dgm:prSet custT="1"/>
      <dgm:spPr/>
      <dgm:t>
        <a:bodyPr/>
        <a:lstStyle/>
        <a:p>
          <a:r>
            <a:rPr lang="en-US" sz="1400">
              <a:latin typeface="Californian FB" panose="0207040306080B030204" pitchFamily="18" charset="77"/>
            </a:rPr>
            <a:t>Site Prioritisation &amp; Protection (Ramsar sites, AEWA Critical Sites, EAAFP Network Sites, WHSRN Network Sites, Key Biodiversity Areas, EU Special Protected Areas) </a:t>
          </a:r>
        </a:p>
      </dgm:t>
    </dgm:pt>
    <dgm:pt modelId="{C46398B1-1195-473C-AA50-30280CE7EC0E}" type="parTrans" cxnId="{40595F54-AFCA-481C-BE57-033182A6B754}">
      <dgm:prSet/>
      <dgm:spPr/>
      <dgm:t>
        <a:bodyPr/>
        <a:lstStyle/>
        <a:p>
          <a:endParaRPr lang="en-US">
            <a:latin typeface="Californian FB" panose="0207040306080B030204" pitchFamily="18" charset="77"/>
          </a:endParaRPr>
        </a:p>
      </dgm:t>
    </dgm:pt>
    <dgm:pt modelId="{F048171A-5D0A-49AF-A57E-AF8A9D7AC12E}" type="sibTrans" cxnId="{40595F54-AFCA-481C-BE57-033182A6B754}">
      <dgm:prSet/>
      <dgm:spPr/>
      <dgm:t>
        <a:bodyPr/>
        <a:lstStyle/>
        <a:p>
          <a:endParaRPr lang="en-US">
            <a:latin typeface="Californian FB" panose="0207040306080B030204" pitchFamily="18" charset="77"/>
          </a:endParaRPr>
        </a:p>
      </dgm:t>
    </dgm:pt>
    <dgm:pt modelId="{4E09EE02-7ED2-4CB2-A58E-FE0519E86666}">
      <dgm:prSet custT="1"/>
      <dgm:spPr/>
      <dgm:t>
        <a:bodyPr/>
        <a:lstStyle/>
        <a:p>
          <a:r>
            <a:rPr lang="en-US" sz="1400">
              <a:latin typeface="Californian FB" panose="0207040306080B030204" pitchFamily="18" charset="77"/>
            </a:rPr>
            <a:t>National Reporting and Conservation Obligations </a:t>
          </a:r>
        </a:p>
      </dgm:t>
    </dgm:pt>
    <dgm:pt modelId="{667DD658-2F1E-4F07-A492-DB4349B6CC06}" type="parTrans" cxnId="{EB5B70B5-15D5-418F-8004-7B8D61702A2D}">
      <dgm:prSet/>
      <dgm:spPr/>
      <dgm:t>
        <a:bodyPr/>
        <a:lstStyle/>
        <a:p>
          <a:endParaRPr lang="en-US">
            <a:latin typeface="Californian FB" panose="0207040306080B030204" pitchFamily="18" charset="77"/>
          </a:endParaRPr>
        </a:p>
      </dgm:t>
    </dgm:pt>
    <dgm:pt modelId="{4A8DD724-3164-4FFA-9F3D-A1843B12030C}" type="sibTrans" cxnId="{EB5B70B5-15D5-418F-8004-7B8D61702A2D}">
      <dgm:prSet/>
      <dgm:spPr/>
      <dgm:t>
        <a:bodyPr/>
        <a:lstStyle/>
        <a:p>
          <a:endParaRPr lang="en-US">
            <a:latin typeface="Californian FB" panose="0207040306080B030204" pitchFamily="18" charset="77"/>
          </a:endParaRPr>
        </a:p>
      </dgm:t>
    </dgm:pt>
    <dgm:pt modelId="{C1D00B08-5CEA-4911-B022-E2844BCBFAFA}">
      <dgm:prSet/>
      <dgm:spPr/>
      <dgm:t>
        <a:bodyPr/>
        <a:lstStyle/>
        <a:p>
          <a:r>
            <a:rPr lang="en-US">
              <a:latin typeface="Californian FB" panose="0207040306080B030204" pitchFamily="18" charset="77"/>
            </a:rPr>
            <a:t>Legal Frameworks (EU Birds Directive, AEWA) </a:t>
          </a:r>
        </a:p>
      </dgm:t>
    </dgm:pt>
    <dgm:pt modelId="{0A5E12A3-A313-4043-9431-FD7A9031278B}" type="parTrans" cxnId="{DCF9EBFC-2BF5-4C1C-A8BF-4EF6CE5CE2E1}">
      <dgm:prSet/>
      <dgm:spPr/>
      <dgm:t>
        <a:bodyPr/>
        <a:lstStyle/>
        <a:p>
          <a:endParaRPr lang="en-US">
            <a:latin typeface="Californian FB" panose="0207040306080B030204" pitchFamily="18" charset="77"/>
          </a:endParaRPr>
        </a:p>
      </dgm:t>
    </dgm:pt>
    <dgm:pt modelId="{E64B5D47-B2CD-405D-9A27-4C4660438C60}" type="sibTrans" cxnId="{DCF9EBFC-2BF5-4C1C-A8BF-4EF6CE5CE2E1}">
      <dgm:prSet/>
      <dgm:spPr/>
      <dgm:t>
        <a:bodyPr/>
        <a:lstStyle/>
        <a:p>
          <a:endParaRPr lang="en-US">
            <a:latin typeface="Californian FB" panose="0207040306080B030204" pitchFamily="18" charset="77"/>
          </a:endParaRPr>
        </a:p>
      </dgm:t>
    </dgm:pt>
    <dgm:pt modelId="{2948DDA5-7458-4ACC-8C65-9D2875F36BA8}">
      <dgm:prSet/>
      <dgm:spPr/>
      <dgm:t>
        <a:bodyPr/>
        <a:lstStyle/>
        <a:p>
          <a:r>
            <a:rPr lang="en-US">
              <a:latin typeface="Californian FB" panose="0207040306080B030204" pitchFamily="18" charset="77"/>
            </a:rPr>
            <a:t>Action Plans </a:t>
          </a:r>
        </a:p>
        <a:p>
          <a:r>
            <a:rPr lang="en-US" i="1">
              <a:solidFill>
                <a:schemeClr val="tx1"/>
              </a:solidFill>
              <a:effectLst/>
              <a:latin typeface="Californian FB" panose="0207040306080B030204" pitchFamily="18" charset="77"/>
              <a:ea typeface="+mn-ea"/>
              <a:cs typeface="+mn-cs"/>
            </a:rPr>
            <a:t>(National Biodiversity Strategies and Action Plans (NBSAPs)</a:t>
          </a:r>
          <a:r>
            <a:rPr lang="en-US">
              <a:solidFill>
                <a:schemeClr val="tx1"/>
              </a:solidFill>
              <a:effectLst/>
              <a:latin typeface="Californian FB" panose="0207040306080B030204" pitchFamily="18" charset="77"/>
              <a:ea typeface="+mn-ea"/>
              <a:cs typeface="+mn-cs"/>
            </a:rPr>
            <a:t>, </a:t>
          </a:r>
          <a:r>
            <a:rPr lang="en-US" i="1">
              <a:solidFill>
                <a:schemeClr val="tx1"/>
              </a:solidFill>
              <a:effectLst/>
              <a:latin typeface="Californian FB" panose="0207040306080B030204" pitchFamily="18" charset="77"/>
              <a:ea typeface="+mn-ea"/>
              <a:cs typeface="+mn-cs"/>
            </a:rPr>
            <a:t>Nationally Determined Contributions (NDCs)</a:t>
          </a:r>
          <a:r>
            <a:rPr lang="en-US">
              <a:solidFill>
                <a:schemeClr val="tx1"/>
              </a:solidFill>
              <a:effectLst/>
              <a:latin typeface="Californian FB" panose="0207040306080B030204" pitchFamily="18" charset="77"/>
              <a:ea typeface="+mn-ea"/>
              <a:cs typeface="+mn-cs"/>
            </a:rPr>
            <a:t>, and </a:t>
          </a:r>
          <a:r>
            <a:rPr lang="en-US" i="1">
              <a:solidFill>
                <a:schemeClr val="tx1"/>
              </a:solidFill>
              <a:effectLst/>
              <a:latin typeface="Californian FB" panose="0207040306080B030204" pitchFamily="18" charset="77"/>
              <a:ea typeface="+mn-ea"/>
              <a:cs typeface="+mn-cs"/>
            </a:rPr>
            <a:t>National Adaptation Plans (NAPs)</a:t>
          </a:r>
          <a:endParaRPr lang="en-US">
            <a:latin typeface="Californian FB" panose="0207040306080B030204" pitchFamily="18" charset="77"/>
          </a:endParaRPr>
        </a:p>
      </dgm:t>
    </dgm:pt>
    <dgm:pt modelId="{A97636DE-354F-4C82-A998-8D04BF267526}" type="parTrans" cxnId="{0083FF48-F11B-44B8-ACA2-991BDA7D047E}">
      <dgm:prSet/>
      <dgm:spPr/>
      <dgm:t>
        <a:bodyPr/>
        <a:lstStyle/>
        <a:p>
          <a:endParaRPr lang="en-US">
            <a:latin typeface="Californian FB" panose="0207040306080B030204" pitchFamily="18" charset="77"/>
          </a:endParaRPr>
        </a:p>
      </dgm:t>
    </dgm:pt>
    <dgm:pt modelId="{0CA2345A-4082-401D-807B-3A748E2F3A55}" type="sibTrans" cxnId="{0083FF48-F11B-44B8-ACA2-991BDA7D047E}">
      <dgm:prSet/>
      <dgm:spPr/>
      <dgm:t>
        <a:bodyPr/>
        <a:lstStyle/>
        <a:p>
          <a:endParaRPr lang="en-US">
            <a:latin typeface="Californian FB" panose="0207040306080B030204" pitchFamily="18" charset="77"/>
          </a:endParaRPr>
        </a:p>
      </dgm:t>
    </dgm:pt>
    <dgm:pt modelId="{FA691A20-539E-452B-8F05-49B2160F3F9B}">
      <dgm:prSet/>
      <dgm:spPr/>
      <dgm:t>
        <a:bodyPr/>
        <a:lstStyle/>
        <a:p>
          <a:r>
            <a:rPr lang="en-US">
              <a:latin typeface="Californian FB" panose="0207040306080B030204" pitchFamily="18" charset="77"/>
            </a:rPr>
            <a:t>Global biodiversity targets (GBF, SDGs)</a:t>
          </a:r>
        </a:p>
      </dgm:t>
    </dgm:pt>
    <dgm:pt modelId="{4A730C4B-6D2B-4B63-ACEA-6CE2963E17D5}" type="parTrans" cxnId="{C3A7C1B0-4CCA-4D69-AFB3-FC38BE87C339}">
      <dgm:prSet/>
      <dgm:spPr/>
      <dgm:t>
        <a:bodyPr/>
        <a:lstStyle/>
        <a:p>
          <a:endParaRPr lang="en-US">
            <a:latin typeface="Californian FB" panose="0207040306080B030204" pitchFamily="18" charset="77"/>
          </a:endParaRPr>
        </a:p>
      </dgm:t>
    </dgm:pt>
    <dgm:pt modelId="{EB0744A4-DAE5-4FA8-B235-B68B41BA7516}" type="sibTrans" cxnId="{C3A7C1B0-4CCA-4D69-AFB3-FC38BE87C339}">
      <dgm:prSet/>
      <dgm:spPr/>
      <dgm:t>
        <a:bodyPr/>
        <a:lstStyle/>
        <a:p>
          <a:endParaRPr lang="en-US">
            <a:latin typeface="Californian FB" panose="0207040306080B030204" pitchFamily="18" charset="77"/>
          </a:endParaRPr>
        </a:p>
      </dgm:t>
    </dgm:pt>
    <dgm:pt modelId="{6EF46CD9-C8A3-884D-8B9A-AF2E6FB95A12}" type="pres">
      <dgm:prSet presAssocID="{27452A60-35FA-4833-A4AF-D3E75A18D0C2}" presName="hierChild1" presStyleCnt="0">
        <dgm:presLayoutVars>
          <dgm:chPref val="1"/>
          <dgm:dir/>
          <dgm:animOne val="branch"/>
          <dgm:animLvl val="lvl"/>
          <dgm:resizeHandles/>
        </dgm:presLayoutVars>
      </dgm:prSet>
      <dgm:spPr/>
    </dgm:pt>
    <dgm:pt modelId="{578B59EC-FEE5-FC4D-8A12-89FBFE102BC0}" type="pres">
      <dgm:prSet presAssocID="{C84C4728-3F4A-4FF7-97BB-31F192FB4713}" presName="hierRoot1" presStyleCnt="0"/>
      <dgm:spPr/>
    </dgm:pt>
    <dgm:pt modelId="{50ABD0F2-AED0-C248-9912-59E44F50346A}" type="pres">
      <dgm:prSet presAssocID="{C84C4728-3F4A-4FF7-97BB-31F192FB4713}" presName="composite" presStyleCnt="0"/>
      <dgm:spPr/>
    </dgm:pt>
    <dgm:pt modelId="{2976034B-79E1-B349-88E1-5DD5269027E6}" type="pres">
      <dgm:prSet presAssocID="{C84C4728-3F4A-4FF7-97BB-31F192FB4713}" presName="background" presStyleLbl="node0" presStyleIdx="0" presStyleCnt="1"/>
      <dgm:spPr/>
    </dgm:pt>
    <dgm:pt modelId="{5D295E32-A2CB-AA4D-A3D9-572779BED112}" type="pres">
      <dgm:prSet presAssocID="{C84C4728-3F4A-4FF7-97BB-31F192FB4713}" presName="text" presStyleLbl="fgAcc0" presStyleIdx="0" presStyleCnt="1" custScaleX="203482" custScaleY="131715" custLinFactY="-92201" custLinFactNeighborX="74521" custLinFactNeighborY="-100000">
        <dgm:presLayoutVars>
          <dgm:chPref val="3"/>
        </dgm:presLayoutVars>
      </dgm:prSet>
      <dgm:spPr/>
    </dgm:pt>
    <dgm:pt modelId="{40FEA789-B2A1-004C-A4BC-AE6243FE97F8}" type="pres">
      <dgm:prSet presAssocID="{C84C4728-3F4A-4FF7-97BB-31F192FB4713}" presName="hierChild2" presStyleCnt="0"/>
      <dgm:spPr/>
    </dgm:pt>
    <dgm:pt modelId="{33D584BF-8498-C741-BDBA-383DB47F40F9}" type="pres">
      <dgm:prSet presAssocID="{C46398B1-1195-473C-AA50-30280CE7EC0E}" presName="Name10" presStyleLbl="parChTrans1D2" presStyleIdx="0" presStyleCnt="2"/>
      <dgm:spPr/>
    </dgm:pt>
    <dgm:pt modelId="{DA172CE3-4DB7-5248-A350-EF8E7FA6E5F3}" type="pres">
      <dgm:prSet presAssocID="{5CC41282-435C-4F23-820D-9B0158C0A512}" presName="hierRoot2" presStyleCnt="0"/>
      <dgm:spPr/>
    </dgm:pt>
    <dgm:pt modelId="{CED5E1AE-7608-FD49-9C6C-C117B03E2894}" type="pres">
      <dgm:prSet presAssocID="{5CC41282-435C-4F23-820D-9B0158C0A512}" presName="composite2" presStyleCnt="0"/>
      <dgm:spPr/>
    </dgm:pt>
    <dgm:pt modelId="{62EC5AE2-302D-A844-B926-C0BA68F84A02}" type="pres">
      <dgm:prSet presAssocID="{5CC41282-435C-4F23-820D-9B0158C0A512}" presName="background2" presStyleLbl="node2" presStyleIdx="0" presStyleCnt="2"/>
      <dgm:spPr/>
    </dgm:pt>
    <dgm:pt modelId="{984879DE-EB7E-6241-80C0-8B1C849DCFF3}" type="pres">
      <dgm:prSet presAssocID="{5CC41282-435C-4F23-820D-9B0158C0A512}" presName="text2" presStyleLbl="fgAcc2" presStyleIdx="0" presStyleCnt="2" custScaleX="429136" custScaleY="197551" custLinFactNeighborX="-2374" custLinFactNeighborY="-60402">
        <dgm:presLayoutVars>
          <dgm:chPref val="3"/>
        </dgm:presLayoutVars>
      </dgm:prSet>
      <dgm:spPr/>
    </dgm:pt>
    <dgm:pt modelId="{9F9D572C-BCC4-6642-A823-9A169E5DD4E7}" type="pres">
      <dgm:prSet presAssocID="{5CC41282-435C-4F23-820D-9B0158C0A512}" presName="hierChild3" presStyleCnt="0"/>
      <dgm:spPr/>
    </dgm:pt>
    <dgm:pt modelId="{75CA743B-1FEB-6341-AEFE-51B38ACFE357}" type="pres">
      <dgm:prSet presAssocID="{667DD658-2F1E-4F07-A492-DB4349B6CC06}" presName="Name10" presStyleLbl="parChTrans1D2" presStyleIdx="1" presStyleCnt="2"/>
      <dgm:spPr/>
    </dgm:pt>
    <dgm:pt modelId="{4CC0EAA4-8426-7644-BCBF-A09C27EB9DB3}" type="pres">
      <dgm:prSet presAssocID="{4E09EE02-7ED2-4CB2-A58E-FE0519E86666}" presName="hierRoot2" presStyleCnt="0"/>
      <dgm:spPr/>
    </dgm:pt>
    <dgm:pt modelId="{9DE7F773-B4CC-E345-8DAF-CCF5F3E07F58}" type="pres">
      <dgm:prSet presAssocID="{4E09EE02-7ED2-4CB2-A58E-FE0519E86666}" presName="composite2" presStyleCnt="0"/>
      <dgm:spPr/>
    </dgm:pt>
    <dgm:pt modelId="{471BEF1E-E78A-C84C-AD69-8366BF94FB3F}" type="pres">
      <dgm:prSet presAssocID="{4E09EE02-7ED2-4CB2-A58E-FE0519E86666}" presName="background2" presStyleLbl="node2" presStyleIdx="1" presStyleCnt="2"/>
      <dgm:spPr/>
    </dgm:pt>
    <dgm:pt modelId="{56B33EC3-1D4C-084D-95A9-87C34F88D38D}" type="pres">
      <dgm:prSet presAssocID="{4E09EE02-7ED2-4CB2-A58E-FE0519E86666}" presName="text2" presStyleLbl="fgAcc2" presStyleIdx="1" presStyleCnt="2" custScaleX="299398" custLinFactNeighborX="-6581" custLinFactNeighborY="-58826">
        <dgm:presLayoutVars>
          <dgm:chPref val="3"/>
        </dgm:presLayoutVars>
      </dgm:prSet>
      <dgm:spPr/>
    </dgm:pt>
    <dgm:pt modelId="{0FCF47A4-512A-934E-B400-B567500A85A5}" type="pres">
      <dgm:prSet presAssocID="{4E09EE02-7ED2-4CB2-A58E-FE0519E86666}" presName="hierChild3" presStyleCnt="0"/>
      <dgm:spPr/>
    </dgm:pt>
    <dgm:pt modelId="{6F8D5C53-BB0F-2646-9D82-72CE1483FB9D}" type="pres">
      <dgm:prSet presAssocID="{0A5E12A3-A313-4043-9431-FD7A9031278B}" presName="Name17" presStyleLbl="parChTrans1D3" presStyleIdx="0" presStyleCnt="3"/>
      <dgm:spPr/>
    </dgm:pt>
    <dgm:pt modelId="{1EDF4B8A-246A-4945-8F4F-B8170D150215}" type="pres">
      <dgm:prSet presAssocID="{C1D00B08-5CEA-4911-B022-E2844BCBFAFA}" presName="hierRoot3" presStyleCnt="0"/>
      <dgm:spPr/>
    </dgm:pt>
    <dgm:pt modelId="{57EA89EB-9BDD-0244-AA98-E29F17C4AC2B}" type="pres">
      <dgm:prSet presAssocID="{C1D00B08-5CEA-4911-B022-E2844BCBFAFA}" presName="composite3" presStyleCnt="0"/>
      <dgm:spPr/>
    </dgm:pt>
    <dgm:pt modelId="{BFD8B72E-0943-1148-9F64-9D7A783D5733}" type="pres">
      <dgm:prSet presAssocID="{C1D00B08-5CEA-4911-B022-E2844BCBFAFA}" presName="background3" presStyleLbl="node3" presStyleIdx="0" presStyleCnt="3"/>
      <dgm:spPr/>
    </dgm:pt>
    <dgm:pt modelId="{450E2A51-0817-034C-9DD9-16B939C3B657}" type="pres">
      <dgm:prSet presAssocID="{C1D00B08-5CEA-4911-B022-E2844BCBFAFA}" presName="text3" presStyleLbl="fgAcc3" presStyleIdx="0" presStyleCnt="3" custScaleX="193204" custScaleY="174498" custLinFactNeighborX="-10750" custLinFactNeighborY="61493">
        <dgm:presLayoutVars>
          <dgm:chPref val="3"/>
        </dgm:presLayoutVars>
      </dgm:prSet>
      <dgm:spPr/>
    </dgm:pt>
    <dgm:pt modelId="{D94633E3-4535-284A-A4B2-2242C80DF424}" type="pres">
      <dgm:prSet presAssocID="{C1D00B08-5CEA-4911-B022-E2844BCBFAFA}" presName="hierChild4" presStyleCnt="0"/>
      <dgm:spPr/>
    </dgm:pt>
    <dgm:pt modelId="{80761C39-8E8C-D442-A58E-B2D9F5F0B7C9}" type="pres">
      <dgm:prSet presAssocID="{A97636DE-354F-4C82-A998-8D04BF267526}" presName="Name17" presStyleLbl="parChTrans1D3" presStyleIdx="1" presStyleCnt="3"/>
      <dgm:spPr/>
    </dgm:pt>
    <dgm:pt modelId="{5035E251-122F-C449-96B2-4018FDC83D8E}" type="pres">
      <dgm:prSet presAssocID="{2948DDA5-7458-4ACC-8C65-9D2875F36BA8}" presName="hierRoot3" presStyleCnt="0"/>
      <dgm:spPr/>
    </dgm:pt>
    <dgm:pt modelId="{F2642932-0194-D849-85E7-7C9D6119490E}" type="pres">
      <dgm:prSet presAssocID="{2948DDA5-7458-4ACC-8C65-9D2875F36BA8}" presName="composite3" presStyleCnt="0"/>
      <dgm:spPr/>
    </dgm:pt>
    <dgm:pt modelId="{5F02FC92-697C-8C44-94E0-02F93F108BA1}" type="pres">
      <dgm:prSet presAssocID="{2948DDA5-7458-4ACC-8C65-9D2875F36BA8}" presName="background3" presStyleLbl="node3" presStyleIdx="1" presStyleCnt="3"/>
      <dgm:spPr/>
    </dgm:pt>
    <dgm:pt modelId="{EEB21C18-03E6-844C-825E-11FB3AACAFC9}" type="pres">
      <dgm:prSet presAssocID="{2948DDA5-7458-4ACC-8C65-9D2875F36BA8}" presName="text3" presStyleLbl="fgAcc3" presStyleIdx="1" presStyleCnt="3" custScaleX="193204" custScaleY="231749" custLinFactNeighborX="-10750" custLinFactNeighborY="61493">
        <dgm:presLayoutVars>
          <dgm:chPref val="3"/>
        </dgm:presLayoutVars>
      </dgm:prSet>
      <dgm:spPr/>
    </dgm:pt>
    <dgm:pt modelId="{7A27B49E-AF7D-9E4B-95EE-2AD912148E67}" type="pres">
      <dgm:prSet presAssocID="{2948DDA5-7458-4ACC-8C65-9D2875F36BA8}" presName="hierChild4" presStyleCnt="0"/>
      <dgm:spPr/>
    </dgm:pt>
    <dgm:pt modelId="{6EB88F1A-8F90-7F4F-9C1E-E8F44E45D89C}" type="pres">
      <dgm:prSet presAssocID="{4A730C4B-6D2B-4B63-ACEA-6CE2963E17D5}" presName="Name17" presStyleLbl="parChTrans1D3" presStyleIdx="2" presStyleCnt="3"/>
      <dgm:spPr/>
    </dgm:pt>
    <dgm:pt modelId="{2EA3CF99-A6B7-B44A-82E2-7537D03E6357}" type="pres">
      <dgm:prSet presAssocID="{FA691A20-539E-452B-8F05-49B2160F3F9B}" presName="hierRoot3" presStyleCnt="0"/>
      <dgm:spPr/>
    </dgm:pt>
    <dgm:pt modelId="{DC0D8847-F4AE-2142-B9C9-5BBA9EDFF482}" type="pres">
      <dgm:prSet presAssocID="{FA691A20-539E-452B-8F05-49B2160F3F9B}" presName="composite3" presStyleCnt="0"/>
      <dgm:spPr/>
    </dgm:pt>
    <dgm:pt modelId="{FE18CBBE-5CD5-8249-823E-4F154C54CBE5}" type="pres">
      <dgm:prSet presAssocID="{FA691A20-539E-452B-8F05-49B2160F3F9B}" presName="background3" presStyleLbl="node3" presStyleIdx="2" presStyleCnt="3"/>
      <dgm:spPr/>
    </dgm:pt>
    <dgm:pt modelId="{B57C9463-B60B-2B40-8E0D-71436A79CEBA}" type="pres">
      <dgm:prSet presAssocID="{FA691A20-539E-452B-8F05-49B2160F3F9B}" presName="text3" presStyleLbl="fgAcc3" presStyleIdx="2" presStyleCnt="3" custScaleX="193204" custScaleY="251378" custLinFactNeighborX="-10750" custLinFactNeighborY="61493">
        <dgm:presLayoutVars>
          <dgm:chPref val="3"/>
        </dgm:presLayoutVars>
      </dgm:prSet>
      <dgm:spPr/>
    </dgm:pt>
    <dgm:pt modelId="{3B9BF708-10D3-8944-BD3A-AE1AB14CDAF7}" type="pres">
      <dgm:prSet presAssocID="{FA691A20-539E-452B-8F05-49B2160F3F9B}" presName="hierChild4" presStyleCnt="0"/>
      <dgm:spPr/>
    </dgm:pt>
  </dgm:ptLst>
  <dgm:cxnLst>
    <dgm:cxn modelId="{5C0DAD02-5315-6E4A-84A0-FE74F67A4FAD}" type="presOf" srcId="{27452A60-35FA-4833-A4AF-D3E75A18D0C2}" destId="{6EF46CD9-C8A3-884D-8B9A-AF2E6FB95A12}" srcOrd="0" destOrd="0" presId="urn:microsoft.com/office/officeart/2005/8/layout/hierarchy1"/>
    <dgm:cxn modelId="{745D5005-818B-3342-85AF-A2928D665F97}" type="presOf" srcId="{C84C4728-3F4A-4FF7-97BB-31F192FB4713}" destId="{5D295E32-A2CB-AA4D-A3D9-572779BED112}" srcOrd="0" destOrd="0" presId="urn:microsoft.com/office/officeart/2005/8/layout/hierarchy1"/>
    <dgm:cxn modelId="{A7711E1A-D319-224C-962F-99A4D612B7C1}" type="presOf" srcId="{2948DDA5-7458-4ACC-8C65-9D2875F36BA8}" destId="{EEB21C18-03E6-844C-825E-11FB3AACAFC9}" srcOrd="0" destOrd="0" presId="urn:microsoft.com/office/officeart/2005/8/layout/hierarchy1"/>
    <dgm:cxn modelId="{0BCC4D37-60D8-DF40-A9CF-43F0543497E6}" type="presOf" srcId="{0A5E12A3-A313-4043-9431-FD7A9031278B}" destId="{6F8D5C53-BB0F-2646-9D82-72CE1483FB9D}" srcOrd="0" destOrd="0" presId="urn:microsoft.com/office/officeart/2005/8/layout/hierarchy1"/>
    <dgm:cxn modelId="{A3E26C42-A707-C442-B531-A981F8217CBE}" type="presOf" srcId="{4E09EE02-7ED2-4CB2-A58E-FE0519E86666}" destId="{56B33EC3-1D4C-084D-95A9-87C34F88D38D}" srcOrd="0" destOrd="0" presId="urn:microsoft.com/office/officeart/2005/8/layout/hierarchy1"/>
    <dgm:cxn modelId="{229E9063-6171-4319-87FC-F0CA58621257}" srcId="{27452A60-35FA-4833-A4AF-D3E75A18D0C2}" destId="{C84C4728-3F4A-4FF7-97BB-31F192FB4713}" srcOrd="0" destOrd="0" parTransId="{A77E2A2A-517E-495B-8684-D3DC91448CA7}" sibTransId="{E9E3B405-2A4E-4F89-80AF-679877D0EF18}"/>
    <dgm:cxn modelId="{2DE30148-919E-0B4E-96B8-5C6D3E5A1A59}" type="presOf" srcId="{4A730C4B-6D2B-4B63-ACEA-6CE2963E17D5}" destId="{6EB88F1A-8F90-7F4F-9C1E-E8F44E45D89C}" srcOrd="0" destOrd="0" presId="urn:microsoft.com/office/officeart/2005/8/layout/hierarchy1"/>
    <dgm:cxn modelId="{0083FF48-F11B-44B8-ACA2-991BDA7D047E}" srcId="{4E09EE02-7ED2-4CB2-A58E-FE0519E86666}" destId="{2948DDA5-7458-4ACC-8C65-9D2875F36BA8}" srcOrd="1" destOrd="0" parTransId="{A97636DE-354F-4C82-A998-8D04BF267526}" sibTransId="{0CA2345A-4082-401D-807B-3A748E2F3A55}"/>
    <dgm:cxn modelId="{40595F54-AFCA-481C-BE57-033182A6B754}" srcId="{C84C4728-3F4A-4FF7-97BB-31F192FB4713}" destId="{5CC41282-435C-4F23-820D-9B0158C0A512}" srcOrd="0" destOrd="0" parTransId="{C46398B1-1195-473C-AA50-30280CE7EC0E}" sibTransId="{F048171A-5D0A-49AF-A57E-AF8A9D7AC12E}"/>
    <dgm:cxn modelId="{0EABC075-E540-2244-BCAE-E0D31FD2551D}" type="presOf" srcId="{667DD658-2F1E-4F07-A492-DB4349B6CC06}" destId="{75CA743B-1FEB-6341-AEFE-51B38ACFE357}" srcOrd="0" destOrd="0" presId="urn:microsoft.com/office/officeart/2005/8/layout/hierarchy1"/>
    <dgm:cxn modelId="{EC7AFC7A-885C-7148-99E4-C675EB9A4BEF}" type="presOf" srcId="{5CC41282-435C-4F23-820D-9B0158C0A512}" destId="{984879DE-EB7E-6241-80C0-8B1C849DCFF3}" srcOrd="0" destOrd="0" presId="urn:microsoft.com/office/officeart/2005/8/layout/hierarchy1"/>
    <dgm:cxn modelId="{F2595480-87B7-1541-BA4C-7F5962EDE8B9}" type="presOf" srcId="{FA691A20-539E-452B-8F05-49B2160F3F9B}" destId="{B57C9463-B60B-2B40-8E0D-71436A79CEBA}" srcOrd="0" destOrd="0" presId="urn:microsoft.com/office/officeart/2005/8/layout/hierarchy1"/>
    <dgm:cxn modelId="{4E92DEA6-8CD3-A84F-B345-4E05901811DF}" type="presOf" srcId="{A97636DE-354F-4C82-A998-8D04BF267526}" destId="{80761C39-8E8C-D442-A58E-B2D9F5F0B7C9}" srcOrd="0" destOrd="0" presId="urn:microsoft.com/office/officeart/2005/8/layout/hierarchy1"/>
    <dgm:cxn modelId="{C3A7C1B0-4CCA-4D69-AFB3-FC38BE87C339}" srcId="{4E09EE02-7ED2-4CB2-A58E-FE0519E86666}" destId="{FA691A20-539E-452B-8F05-49B2160F3F9B}" srcOrd="2" destOrd="0" parTransId="{4A730C4B-6D2B-4B63-ACEA-6CE2963E17D5}" sibTransId="{EB0744A4-DAE5-4FA8-B235-B68B41BA7516}"/>
    <dgm:cxn modelId="{EB5B70B5-15D5-418F-8004-7B8D61702A2D}" srcId="{C84C4728-3F4A-4FF7-97BB-31F192FB4713}" destId="{4E09EE02-7ED2-4CB2-A58E-FE0519E86666}" srcOrd="1" destOrd="0" parTransId="{667DD658-2F1E-4F07-A492-DB4349B6CC06}" sibTransId="{4A8DD724-3164-4FFA-9F3D-A1843B12030C}"/>
    <dgm:cxn modelId="{12A3A5D2-57E7-F241-9804-3E6260BF902B}" type="presOf" srcId="{C46398B1-1195-473C-AA50-30280CE7EC0E}" destId="{33D584BF-8498-C741-BDBA-383DB47F40F9}" srcOrd="0" destOrd="0" presId="urn:microsoft.com/office/officeart/2005/8/layout/hierarchy1"/>
    <dgm:cxn modelId="{13FD44EF-3503-3743-8F47-3196DADC21C5}" type="presOf" srcId="{C1D00B08-5CEA-4911-B022-E2844BCBFAFA}" destId="{450E2A51-0817-034C-9DD9-16B939C3B657}" srcOrd="0" destOrd="0" presId="urn:microsoft.com/office/officeart/2005/8/layout/hierarchy1"/>
    <dgm:cxn modelId="{DCF9EBFC-2BF5-4C1C-A8BF-4EF6CE5CE2E1}" srcId="{4E09EE02-7ED2-4CB2-A58E-FE0519E86666}" destId="{C1D00B08-5CEA-4911-B022-E2844BCBFAFA}" srcOrd="0" destOrd="0" parTransId="{0A5E12A3-A313-4043-9431-FD7A9031278B}" sibTransId="{E64B5D47-B2CD-405D-9A27-4C4660438C60}"/>
    <dgm:cxn modelId="{EBDA0EE3-F1CA-3841-923A-09136EC6E3ED}" type="presParOf" srcId="{6EF46CD9-C8A3-884D-8B9A-AF2E6FB95A12}" destId="{578B59EC-FEE5-FC4D-8A12-89FBFE102BC0}" srcOrd="0" destOrd="0" presId="urn:microsoft.com/office/officeart/2005/8/layout/hierarchy1"/>
    <dgm:cxn modelId="{98D44ABF-A6A2-794B-B0AB-78C3B9F7A337}" type="presParOf" srcId="{578B59EC-FEE5-FC4D-8A12-89FBFE102BC0}" destId="{50ABD0F2-AED0-C248-9912-59E44F50346A}" srcOrd="0" destOrd="0" presId="urn:microsoft.com/office/officeart/2005/8/layout/hierarchy1"/>
    <dgm:cxn modelId="{B42F4016-E42D-4445-8F7F-D49A489EDC91}" type="presParOf" srcId="{50ABD0F2-AED0-C248-9912-59E44F50346A}" destId="{2976034B-79E1-B349-88E1-5DD5269027E6}" srcOrd="0" destOrd="0" presId="urn:microsoft.com/office/officeart/2005/8/layout/hierarchy1"/>
    <dgm:cxn modelId="{DD38B597-C495-4E40-8C49-432A4CA8D71A}" type="presParOf" srcId="{50ABD0F2-AED0-C248-9912-59E44F50346A}" destId="{5D295E32-A2CB-AA4D-A3D9-572779BED112}" srcOrd="1" destOrd="0" presId="urn:microsoft.com/office/officeart/2005/8/layout/hierarchy1"/>
    <dgm:cxn modelId="{29552989-20FB-1C4C-8C24-794F44C73BEF}" type="presParOf" srcId="{578B59EC-FEE5-FC4D-8A12-89FBFE102BC0}" destId="{40FEA789-B2A1-004C-A4BC-AE6243FE97F8}" srcOrd="1" destOrd="0" presId="urn:microsoft.com/office/officeart/2005/8/layout/hierarchy1"/>
    <dgm:cxn modelId="{C57D3D12-83EE-1549-BAD3-4E61C9B47F0D}" type="presParOf" srcId="{40FEA789-B2A1-004C-A4BC-AE6243FE97F8}" destId="{33D584BF-8498-C741-BDBA-383DB47F40F9}" srcOrd="0" destOrd="0" presId="urn:microsoft.com/office/officeart/2005/8/layout/hierarchy1"/>
    <dgm:cxn modelId="{DA312FC0-DE57-934F-81D6-848D79828C78}" type="presParOf" srcId="{40FEA789-B2A1-004C-A4BC-AE6243FE97F8}" destId="{DA172CE3-4DB7-5248-A350-EF8E7FA6E5F3}" srcOrd="1" destOrd="0" presId="urn:microsoft.com/office/officeart/2005/8/layout/hierarchy1"/>
    <dgm:cxn modelId="{A68D1600-5C4C-3A43-903E-22324FDDF7F4}" type="presParOf" srcId="{DA172CE3-4DB7-5248-A350-EF8E7FA6E5F3}" destId="{CED5E1AE-7608-FD49-9C6C-C117B03E2894}" srcOrd="0" destOrd="0" presId="urn:microsoft.com/office/officeart/2005/8/layout/hierarchy1"/>
    <dgm:cxn modelId="{0F1D3775-5228-D54E-9C38-E247B61FA9E0}" type="presParOf" srcId="{CED5E1AE-7608-FD49-9C6C-C117B03E2894}" destId="{62EC5AE2-302D-A844-B926-C0BA68F84A02}" srcOrd="0" destOrd="0" presId="urn:microsoft.com/office/officeart/2005/8/layout/hierarchy1"/>
    <dgm:cxn modelId="{317E0F3E-562B-514D-BFA0-7EA721714331}" type="presParOf" srcId="{CED5E1AE-7608-FD49-9C6C-C117B03E2894}" destId="{984879DE-EB7E-6241-80C0-8B1C849DCFF3}" srcOrd="1" destOrd="0" presId="urn:microsoft.com/office/officeart/2005/8/layout/hierarchy1"/>
    <dgm:cxn modelId="{96D6DC7B-20EF-3E4D-A9C3-87534A4B4CD4}" type="presParOf" srcId="{DA172CE3-4DB7-5248-A350-EF8E7FA6E5F3}" destId="{9F9D572C-BCC4-6642-A823-9A169E5DD4E7}" srcOrd="1" destOrd="0" presId="urn:microsoft.com/office/officeart/2005/8/layout/hierarchy1"/>
    <dgm:cxn modelId="{F9833AD4-7D15-AF49-93DF-FE3E560EDA31}" type="presParOf" srcId="{40FEA789-B2A1-004C-A4BC-AE6243FE97F8}" destId="{75CA743B-1FEB-6341-AEFE-51B38ACFE357}" srcOrd="2" destOrd="0" presId="urn:microsoft.com/office/officeart/2005/8/layout/hierarchy1"/>
    <dgm:cxn modelId="{0D36A1ED-E094-7E4B-97DF-0AEC4897F449}" type="presParOf" srcId="{40FEA789-B2A1-004C-A4BC-AE6243FE97F8}" destId="{4CC0EAA4-8426-7644-BCBF-A09C27EB9DB3}" srcOrd="3" destOrd="0" presId="urn:microsoft.com/office/officeart/2005/8/layout/hierarchy1"/>
    <dgm:cxn modelId="{C6891097-6FDD-B141-8EA2-5E7AB1130DB6}" type="presParOf" srcId="{4CC0EAA4-8426-7644-BCBF-A09C27EB9DB3}" destId="{9DE7F773-B4CC-E345-8DAF-CCF5F3E07F58}" srcOrd="0" destOrd="0" presId="urn:microsoft.com/office/officeart/2005/8/layout/hierarchy1"/>
    <dgm:cxn modelId="{DD219C4E-AF65-8846-A14F-3FE24B96D7D6}" type="presParOf" srcId="{9DE7F773-B4CC-E345-8DAF-CCF5F3E07F58}" destId="{471BEF1E-E78A-C84C-AD69-8366BF94FB3F}" srcOrd="0" destOrd="0" presId="urn:microsoft.com/office/officeart/2005/8/layout/hierarchy1"/>
    <dgm:cxn modelId="{D8453C19-1033-5241-9ECF-62B47DFB1CC2}" type="presParOf" srcId="{9DE7F773-B4CC-E345-8DAF-CCF5F3E07F58}" destId="{56B33EC3-1D4C-084D-95A9-87C34F88D38D}" srcOrd="1" destOrd="0" presId="urn:microsoft.com/office/officeart/2005/8/layout/hierarchy1"/>
    <dgm:cxn modelId="{EB46CBFD-9948-5D4C-AABA-AE2722105037}" type="presParOf" srcId="{4CC0EAA4-8426-7644-BCBF-A09C27EB9DB3}" destId="{0FCF47A4-512A-934E-B400-B567500A85A5}" srcOrd="1" destOrd="0" presId="urn:microsoft.com/office/officeart/2005/8/layout/hierarchy1"/>
    <dgm:cxn modelId="{FB294D03-7E1A-1141-B167-CD62829438FB}" type="presParOf" srcId="{0FCF47A4-512A-934E-B400-B567500A85A5}" destId="{6F8D5C53-BB0F-2646-9D82-72CE1483FB9D}" srcOrd="0" destOrd="0" presId="urn:microsoft.com/office/officeart/2005/8/layout/hierarchy1"/>
    <dgm:cxn modelId="{E19E36AA-7750-FC46-B579-07CD6E893502}" type="presParOf" srcId="{0FCF47A4-512A-934E-B400-B567500A85A5}" destId="{1EDF4B8A-246A-4945-8F4F-B8170D150215}" srcOrd="1" destOrd="0" presId="urn:microsoft.com/office/officeart/2005/8/layout/hierarchy1"/>
    <dgm:cxn modelId="{4E1A57FB-F890-0E41-BAC8-CA604A2AFEB6}" type="presParOf" srcId="{1EDF4B8A-246A-4945-8F4F-B8170D150215}" destId="{57EA89EB-9BDD-0244-AA98-E29F17C4AC2B}" srcOrd="0" destOrd="0" presId="urn:microsoft.com/office/officeart/2005/8/layout/hierarchy1"/>
    <dgm:cxn modelId="{DDADD8C2-6F3B-C74C-A200-7A49A0A712D5}" type="presParOf" srcId="{57EA89EB-9BDD-0244-AA98-E29F17C4AC2B}" destId="{BFD8B72E-0943-1148-9F64-9D7A783D5733}" srcOrd="0" destOrd="0" presId="urn:microsoft.com/office/officeart/2005/8/layout/hierarchy1"/>
    <dgm:cxn modelId="{B9AA3CEB-E620-704A-B84B-5B0089894414}" type="presParOf" srcId="{57EA89EB-9BDD-0244-AA98-E29F17C4AC2B}" destId="{450E2A51-0817-034C-9DD9-16B939C3B657}" srcOrd="1" destOrd="0" presId="urn:microsoft.com/office/officeart/2005/8/layout/hierarchy1"/>
    <dgm:cxn modelId="{89B73A59-634B-1E4B-8A89-5D0A900867AB}" type="presParOf" srcId="{1EDF4B8A-246A-4945-8F4F-B8170D150215}" destId="{D94633E3-4535-284A-A4B2-2242C80DF424}" srcOrd="1" destOrd="0" presId="urn:microsoft.com/office/officeart/2005/8/layout/hierarchy1"/>
    <dgm:cxn modelId="{DD5951BF-2797-E942-9055-21054B24BF58}" type="presParOf" srcId="{0FCF47A4-512A-934E-B400-B567500A85A5}" destId="{80761C39-8E8C-D442-A58E-B2D9F5F0B7C9}" srcOrd="2" destOrd="0" presId="urn:microsoft.com/office/officeart/2005/8/layout/hierarchy1"/>
    <dgm:cxn modelId="{66C84C77-C11A-B24A-9C42-B440FE3D7DCD}" type="presParOf" srcId="{0FCF47A4-512A-934E-B400-B567500A85A5}" destId="{5035E251-122F-C449-96B2-4018FDC83D8E}" srcOrd="3" destOrd="0" presId="urn:microsoft.com/office/officeart/2005/8/layout/hierarchy1"/>
    <dgm:cxn modelId="{8C206496-CA0C-694E-8E88-A1FD2AA0A6C6}" type="presParOf" srcId="{5035E251-122F-C449-96B2-4018FDC83D8E}" destId="{F2642932-0194-D849-85E7-7C9D6119490E}" srcOrd="0" destOrd="0" presId="urn:microsoft.com/office/officeart/2005/8/layout/hierarchy1"/>
    <dgm:cxn modelId="{B37849BE-2706-374F-B192-EED7C201C605}" type="presParOf" srcId="{F2642932-0194-D849-85E7-7C9D6119490E}" destId="{5F02FC92-697C-8C44-94E0-02F93F108BA1}" srcOrd="0" destOrd="0" presId="urn:microsoft.com/office/officeart/2005/8/layout/hierarchy1"/>
    <dgm:cxn modelId="{0DCE71F0-36FC-5345-A390-570CFFB899F8}" type="presParOf" srcId="{F2642932-0194-D849-85E7-7C9D6119490E}" destId="{EEB21C18-03E6-844C-825E-11FB3AACAFC9}" srcOrd="1" destOrd="0" presId="urn:microsoft.com/office/officeart/2005/8/layout/hierarchy1"/>
    <dgm:cxn modelId="{A44435B4-6600-D44B-BBCC-E5E412868F45}" type="presParOf" srcId="{5035E251-122F-C449-96B2-4018FDC83D8E}" destId="{7A27B49E-AF7D-9E4B-95EE-2AD912148E67}" srcOrd="1" destOrd="0" presId="urn:microsoft.com/office/officeart/2005/8/layout/hierarchy1"/>
    <dgm:cxn modelId="{8D503C74-DF68-5941-8F1D-F58D744B0253}" type="presParOf" srcId="{0FCF47A4-512A-934E-B400-B567500A85A5}" destId="{6EB88F1A-8F90-7F4F-9C1E-E8F44E45D89C}" srcOrd="4" destOrd="0" presId="urn:microsoft.com/office/officeart/2005/8/layout/hierarchy1"/>
    <dgm:cxn modelId="{04456D5E-8733-924F-B8AF-C55F63135965}" type="presParOf" srcId="{0FCF47A4-512A-934E-B400-B567500A85A5}" destId="{2EA3CF99-A6B7-B44A-82E2-7537D03E6357}" srcOrd="5" destOrd="0" presId="urn:microsoft.com/office/officeart/2005/8/layout/hierarchy1"/>
    <dgm:cxn modelId="{01795C58-4143-AD4C-AA42-D330929F081B}" type="presParOf" srcId="{2EA3CF99-A6B7-B44A-82E2-7537D03E6357}" destId="{DC0D8847-F4AE-2142-B9C9-5BBA9EDFF482}" srcOrd="0" destOrd="0" presId="urn:microsoft.com/office/officeart/2005/8/layout/hierarchy1"/>
    <dgm:cxn modelId="{9D2FBC57-40EA-B345-B97C-85B992CB25F0}" type="presParOf" srcId="{DC0D8847-F4AE-2142-B9C9-5BBA9EDFF482}" destId="{FE18CBBE-5CD5-8249-823E-4F154C54CBE5}" srcOrd="0" destOrd="0" presId="urn:microsoft.com/office/officeart/2005/8/layout/hierarchy1"/>
    <dgm:cxn modelId="{827613AB-F27F-9C43-9B71-AB872BCAF3E7}" type="presParOf" srcId="{DC0D8847-F4AE-2142-B9C9-5BBA9EDFF482}" destId="{B57C9463-B60B-2B40-8E0D-71436A79CEBA}" srcOrd="1" destOrd="0" presId="urn:microsoft.com/office/officeart/2005/8/layout/hierarchy1"/>
    <dgm:cxn modelId="{93E30DA8-43EC-124C-8102-14CE35400489}" type="presParOf" srcId="{2EA3CF99-A6B7-B44A-82E2-7537D03E6357}" destId="{3B9BF708-10D3-8944-BD3A-AE1AB14CDAF7}"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263C885-D6E6-4578-A47D-A48156B2BD19}" type="doc">
      <dgm:prSet loTypeId="urn:microsoft.com/office/officeart/2018/2/layout/IconVerticalSolidList" loCatId="icon" qsTypeId="urn:microsoft.com/office/officeart/2005/8/quickstyle/simple1" qsCatId="simple" csTypeId="urn:microsoft.com/office/officeart/2005/8/colors/colorful1" csCatId="colorful" phldr="1"/>
      <dgm:spPr/>
      <dgm:t>
        <a:bodyPr/>
        <a:lstStyle/>
        <a:p>
          <a:endParaRPr lang="en-US"/>
        </a:p>
      </dgm:t>
    </dgm:pt>
    <dgm:pt modelId="{D4D0BAAD-E4A1-442B-85CB-3A152B9A7F29}">
      <dgm:prSet/>
      <dgm:spPr/>
      <dgm:t>
        <a:bodyPr/>
        <a:lstStyle/>
        <a:p>
          <a:pPr>
            <a:lnSpc>
              <a:spcPct val="100000"/>
            </a:lnSpc>
          </a:pPr>
          <a:r>
            <a:rPr lang="en-US">
              <a:latin typeface="Californian FB" panose="0207040306080B030204" pitchFamily="18" charset="77"/>
            </a:rPr>
            <a:t>Evidence base for WI’s goals and strategy</a:t>
          </a:r>
        </a:p>
      </dgm:t>
    </dgm:pt>
    <dgm:pt modelId="{768194B3-AAAE-42D9-85DA-84EDC7073863}" type="parTrans" cxnId="{78789012-2B62-4A77-8F72-EC970F645A29}">
      <dgm:prSet/>
      <dgm:spPr/>
      <dgm:t>
        <a:bodyPr/>
        <a:lstStyle/>
        <a:p>
          <a:endParaRPr lang="en-US">
            <a:latin typeface="Californian FB" panose="0207040306080B030204" pitchFamily="18" charset="77"/>
          </a:endParaRPr>
        </a:p>
      </dgm:t>
    </dgm:pt>
    <dgm:pt modelId="{898000E3-F5DC-493C-9F38-D32D994BC3F2}" type="sibTrans" cxnId="{78789012-2B62-4A77-8F72-EC970F645A29}">
      <dgm:prSet/>
      <dgm:spPr/>
      <dgm:t>
        <a:bodyPr/>
        <a:lstStyle/>
        <a:p>
          <a:endParaRPr lang="en-US">
            <a:latin typeface="Californian FB" panose="0207040306080B030204" pitchFamily="18" charset="77"/>
          </a:endParaRPr>
        </a:p>
      </dgm:t>
    </dgm:pt>
    <dgm:pt modelId="{0744BB50-9F75-4198-B03E-BCA55363287B}">
      <dgm:prSet/>
      <dgm:spPr/>
      <dgm:t>
        <a:bodyPr/>
        <a:lstStyle/>
        <a:p>
          <a:pPr>
            <a:lnSpc>
              <a:spcPct val="100000"/>
            </a:lnSpc>
          </a:pPr>
          <a:r>
            <a:rPr lang="en-US">
              <a:latin typeface="Californian FB" panose="0207040306080B030204" pitchFamily="18" charset="77"/>
            </a:rPr>
            <a:t>Tool for advocacy &amp; visibility</a:t>
          </a:r>
        </a:p>
      </dgm:t>
    </dgm:pt>
    <dgm:pt modelId="{70EEAA49-A51D-4787-ABA4-198D2018029A}" type="parTrans" cxnId="{098AEAA8-5C5A-4F7A-A440-413A09F65C86}">
      <dgm:prSet/>
      <dgm:spPr/>
      <dgm:t>
        <a:bodyPr/>
        <a:lstStyle/>
        <a:p>
          <a:endParaRPr lang="en-US">
            <a:latin typeface="Californian FB" panose="0207040306080B030204" pitchFamily="18" charset="77"/>
          </a:endParaRPr>
        </a:p>
      </dgm:t>
    </dgm:pt>
    <dgm:pt modelId="{DCDE1352-2744-4270-93EF-5D1330555AE2}" type="sibTrans" cxnId="{098AEAA8-5C5A-4F7A-A440-413A09F65C86}">
      <dgm:prSet/>
      <dgm:spPr/>
      <dgm:t>
        <a:bodyPr/>
        <a:lstStyle/>
        <a:p>
          <a:endParaRPr lang="en-US">
            <a:latin typeface="Californian FB" panose="0207040306080B030204" pitchFamily="18" charset="77"/>
          </a:endParaRPr>
        </a:p>
      </dgm:t>
    </dgm:pt>
    <dgm:pt modelId="{5B8F73C6-54C7-4496-9E02-2C5A93AE5134}">
      <dgm:prSet/>
      <dgm:spPr/>
      <dgm:t>
        <a:bodyPr/>
        <a:lstStyle/>
        <a:p>
          <a:pPr>
            <a:lnSpc>
              <a:spcPct val="100000"/>
            </a:lnSpc>
          </a:pPr>
          <a:r>
            <a:rPr lang="en-US">
              <a:latin typeface="Californian FB" panose="0207040306080B030204" pitchFamily="18" charset="77"/>
            </a:rPr>
            <a:t>Platform for partnerships &amp; coalitions</a:t>
          </a:r>
        </a:p>
      </dgm:t>
    </dgm:pt>
    <dgm:pt modelId="{B0C120A8-2E0A-4E44-800C-66ADCF90E107}" type="parTrans" cxnId="{2B81C879-AF36-400E-AB68-8A1FE646B54A}">
      <dgm:prSet/>
      <dgm:spPr/>
      <dgm:t>
        <a:bodyPr/>
        <a:lstStyle/>
        <a:p>
          <a:endParaRPr lang="en-US">
            <a:latin typeface="Californian FB" panose="0207040306080B030204" pitchFamily="18" charset="77"/>
          </a:endParaRPr>
        </a:p>
      </dgm:t>
    </dgm:pt>
    <dgm:pt modelId="{B8498306-51A7-45F5-A581-4F6106184910}" type="sibTrans" cxnId="{2B81C879-AF36-400E-AB68-8A1FE646B54A}">
      <dgm:prSet/>
      <dgm:spPr/>
      <dgm:t>
        <a:bodyPr/>
        <a:lstStyle/>
        <a:p>
          <a:endParaRPr lang="en-US">
            <a:latin typeface="Californian FB" panose="0207040306080B030204" pitchFamily="18" charset="77"/>
          </a:endParaRPr>
        </a:p>
      </dgm:t>
    </dgm:pt>
    <dgm:pt modelId="{2BCA272B-B8CD-475B-815F-FA00C333A7BB}">
      <dgm:prSet/>
      <dgm:spPr/>
      <dgm:t>
        <a:bodyPr/>
        <a:lstStyle/>
        <a:p>
          <a:pPr>
            <a:lnSpc>
              <a:spcPct val="100000"/>
            </a:lnSpc>
          </a:pPr>
          <a:r>
            <a:rPr lang="en-US">
              <a:latin typeface="Californian FB" panose="0207040306080B030204" pitchFamily="18" charset="77"/>
            </a:rPr>
            <a:t>Channel for community engagement</a:t>
          </a:r>
        </a:p>
      </dgm:t>
    </dgm:pt>
    <dgm:pt modelId="{D9ADF75A-DD4D-4C5B-98D6-83BB314A651F}" type="parTrans" cxnId="{327DE0D2-078E-417A-8474-168C1EF2DC9A}">
      <dgm:prSet/>
      <dgm:spPr/>
      <dgm:t>
        <a:bodyPr/>
        <a:lstStyle/>
        <a:p>
          <a:endParaRPr lang="en-US">
            <a:latin typeface="Californian FB" panose="0207040306080B030204" pitchFamily="18" charset="77"/>
          </a:endParaRPr>
        </a:p>
      </dgm:t>
    </dgm:pt>
    <dgm:pt modelId="{CF48A53E-954D-41FF-B36C-AAA75FBA971D}" type="sibTrans" cxnId="{327DE0D2-078E-417A-8474-168C1EF2DC9A}">
      <dgm:prSet/>
      <dgm:spPr/>
      <dgm:t>
        <a:bodyPr/>
        <a:lstStyle/>
        <a:p>
          <a:endParaRPr lang="en-US">
            <a:latin typeface="Californian FB" panose="0207040306080B030204" pitchFamily="18" charset="77"/>
          </a:endParaRPr>
        </a:p>
      </dgm:t>
    </dgm:pt>
    <dgm:pt modelId="{AF13DD7E-A370-4892-BA7D-627F04D0D589}">
      <dgm:prSet/>
      <dgm:spPr/>
      <dgm:t>
        <a:bodyPr/>
        <a:lstStyle/>
        <a:p>
          <a:pPr>
            <a:lnSpc>
              <a:spcPct val="100000"/>
            </a:lnSpc>
          </a:pPr>
          <a:r>
            <a:rPr lang="en-US">
              <a:latin typeface="Californian FB" panose="0207040306080B030204" pitchFamily="18" charset="77"/>
            </a:rPr>
            <a:t>Let’s celebrate the 60</a:t>
          </a:r>
          <a:r>
            <a:rPr lang="en-US" baseline="30000">
              <a:latin typeface="Californian FB" panose="0207040306080B030204" pitchFamily="18" charset="77"/>
            </a:rPr>
            <a:t>th</a:t>
          </a:r>
          <a:r>
            <a:rPr lang="en-US">
              <a:latin typeface="Californian FB" panose="0207040306080B030204" pitchFamily="18" charset="77"/>
            </a:rPr>
            <a:t> Count!</a:t>
          </a:r>
        </a:p>
      </dgm:t>
    </dgm:pt>
    <dgm:pt modelId="{BDE22937-46E2-40CB-BD45-06325B4FA8B6}" type="parTrans" cxnId="{996BE556-3965-4165-8724-D67E6A73360F}">
      <dgm:prSet/>
      <dgm:spPr/>
      <dgm:t>
        <a:bodyPr/>
        <a:lstStyle/>
        <a:p>
          <a:endParaRPr lang="en-US">
            <a:latin typeface="Californian FB" panose="0207040306080B030204" pitchFamily="18" charset="77"/>
          </a:endParaRPr>
        </a:p>
      </dgm:t>
    </dgm:pt>
    <dgm:pt modelId="{BF511629-68C1-43E5-B1FF-267BD48B6A74}" type="sibTrans" cxnId="{996BE556-3965-4165-8724-D67E6A73360F}">
      <dgm:prSet/>
      <dgm:spPr/>
      <dgm:t>
        <a:bodyPr/>
        <a:lstStyle/>
        <a:p>
          <a:endParaRPr lang="en-US">
            <a:latin typeface="Californian FB" panose="0207040306080B030204" pitchFamily="18" charset="77"/>
          </a:endParaRPr>
        </a:p>
      </dgm:t>
    </dgm:pt>
    <dgm:pt modelId="{7A0D039B-16F7-46EB-911D-39918A56AEA9}" type="pres">
      <dgm:prSet presAssocID="{D263C885-D6E6-4578-A47D-A48156B2BD19}" presName="root" presStyleCnt="0">
        <dgm:presLayoutVars>
          <dgm:dir/>
          <dgm:resizeHandles val="exact"/>
        </dgm:presLayoutVars>
      </dgm:prSet>
      <dgm:spPr/>
    </dgm:pt>
    <dgm:pt modelId="{FADD37E9-05C6-4F5E-82B2-855DA0B1AF48}" type="pres">
      <dgm:prSet presAssocID="{D4D0BAAD-E4A1-442B-85CB-3A152B9A7F29}" presName="compNode" presStyleCnt="0"/>
      <dgm:spPr/>
    </dgm:pt>
    <dgm:pt modelId="{BDFE1DD0-66A1-4E01-9FDE-210CE50DEB65}" type="pres">
      <dgm:prSet presAssocID="{D4D0BAAD-E4A1-442B-85CB-3A152B9A7F29}" presName="bgRect" presStyleLbl="bgShp" presStyleIdx="0" presStyleCnt="5"/>
      <dgm:spPr/>
    </dgm:pt>
    <dgm:pt modelId="{855C9C28-F8AB-48D9-9C92-6F68F1F7D4B6}" type="pres">
      <dgm:prSet presAssocID="{D4D0BAAD-E4A1-442B-85CB-3A152B9A7F29}"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Tick"/>
        </a:ext>
      </dgm:extLst>
    </dgm:pt>
    <dgm:pt modelId="{1DC619EB-BB70-4EC4-8210-876BA8E2D9A1}" type="pres">
      <dgm:prSet presAssocID="{D4D0BAAD-E4A1-442B-85CB-3A152B9A7F29}" presName="spaceRect" presStyleCnt="0"/>
      <dgm:spPr/>
    </dgm:pt>
    <dgm:pt modelId="{E2ADF9F9-C4B3-48C9-8298-64C4C4685CD6}" type="pres">
      <dgm:prSet presAssocID="{D4D0BAAD-E4A1-442B-85CB-3A152B9A7F29}" presName="parTx" presStyleLbl="revTx" presStyleIdx="0" presStyleCnt="5">
        <dgm:presLayoutVars>
          <dgm:chMax val="0"/>
          <dgm:chPref val="0"/>
        </dgm:presLayoutVars>
      </dgm:prSet>
      <dgm:spPr/>
    </dgm:pt>
    <dgm:pt modelId="{B3302C2F-2AF0-4AAD-A91A-C19227B4A8BA}" type="pres">
      <dgm:prSet presAssocID="{898000E3-F5DC-493C-9F38-D32D994BC3F2}" presName="sibTrans" presStyleCnt="0"/>
      <dgm:spPr/>
    </dgm:pt>
    <dgm:pt modelId="{90F70876-A69A-408A-B032-0A76DECDB421}" type="pres">
      <dgm:prSet presAssocID="{0744BB50-9F75-4198-B03E-BCA55363287B}" presName="compNode" presStyleCnt="0"/>
      <dgm:spPr/>
    </dgm:pt>
    <dgm:pt modelId="{E5CAEF27-9305-4A40-8C82-3F2D04B91D49}" type="pres">
      <dgm:prSet presAssocID="{0744BB50-9F75-4198-B03E-BCA55363287B}" presName="bgRect" presStyleLbl="bgShp" presStyleIdx="1" presStyleCnt="5"/>
      <dgm:spPr/>
    </dgm:pt>
    <dgm:pt modelId="{6B4C1D92-A10E-4D15-B357-735306BE94F0}" type="pres">
      <dgm:prSet presAssocID="{0744BB50-9F75-4198-B03E-BCA55363287B}"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egaphone"/>
        </a:ext>
      </dgm:extLst>
    </dgm:pt>
    <dgm:pt modelId="{8E5493FF-75C5-470F-B760-9B4A3DFB351E}" type="pres">
      <dgm:prSet presAssocID="{0744BB50-9F75-4198-B03E-BCA55363287B}" presName="spaceRect" presStyleCnt="0"/>
      <dgm:spPr/>
    </dgm:pt>
    <dgm:pt modelId="{43D5B9BA-C760-4480-BBDD-9F031D771A59}" type="pres">
      <dgm:prSet presAssocID="{0744BB50-9F75-4198-B03E-BCA55363287B}" presName="parTx" presStyleLbl="revTx" presStyleIdx="1" presStyleCnt="5">
        <dgm:presLayoutVars>
          <dgm:chMax val="0"/>
          <dgm:chPref val="0"/>
        </dgm:presLayoutVars>
      </dgm:prSet>
      <dgm:spPr/>
    </dgm:pt>
    <dgm:pt modelId="{BD2D055A-59A9-4BFD-9B5B-0AA63493709F}" type="pres">
      <dgm:prSet presAssocID="{DCDE1352-2744-4270-93EF-5D1330555AE2}" presName="sibTrans" presStyleCnt="0"/>
      <dgm:spPr/>
    </dgm:pt>
    <dgm:pt modelId="{7C464DDE-BB96-4499-A8E5-2ACA2EBEDB49}" type="pres">
      <dgm:prSet presAssocID="{5B8F73C6-54C7-4496-9E02-2C5A93AE5134}" presName="compNode" presStyleCnt="0"/>
      <dgm:spPr/>
    </dgm:pt>
    <dgm:pt modelId="{04D93863-B767-4AD1-B774-3F430296A303}" type="pres">
      <dgm:prSet presAssocID="{5B8F73C6-54C7-4496-9E02-2C5A93AE5134}" presName="bgRect" presStyleLbl="bgShp" presStyleIdx="2" presStyleCnt="5"/>
      <dgm:spPr/>
    </dgm:pt>
    <dgm:pt modelId="{E06A187A-E3B2-4EEF-BF52-F545CEF7BF44}" type="pres">
      <dgm:prSet presAssocID="{5B8F73C6-54C7-4496-9E02-2C5A93AE5134}"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andshake"/>
        </a:ext>
      </dgm:extLst>
    </dgm:pt>
    <dgm:pt modelId="{6F3445E9-AD5F-44F3-A5F3-7AC4C68E9AFD}" type="pres">
      <dgm:prSet presAssocID="{5B8F73C6-54C7-4496-9E02-2C5A93AE5134}" presName="spaceRect" presStyleCnt="0"/>
      <dgm:spPr/>
    </dgm:pt>
    <dgm:pt modelId="{11B0C5F3-6952-46F7-98DE-C53B2BC1C680}" type="pres">
      <dgm:prSet presAssocID="{5B8F73C6-54C7-4496-9E02-2C5A93AE5134}" presName="parTx" presStyleLbl="revTx" presStyleIdx="2" presStyleCnt="5">
        <dgm:presLayoutVars>
          <dgm:chMax val="0"/>
          <dgm:chPref val="0"/>
        </dgm:presLayoutVars>
      </dgm:prSet>
      <dgm:spPr/>
    </dgm:pt>
    <dgm:pt modelId="{F58E7B82-63C1-4898-BF0F-4DEB36D0BA91}" type="pres">
      <dgm:prSet presAssocID="{B8498306-51A7-45F5-A581-4F6106184910}" presName="sibTrans" presStyleCnt="0"/>
      <dgm:spPr/>
    </dgm:pt>
    <dgm:pt modelId="{A0A62ED4-6352-44E4-8726-A6FFC615AE0A}" type="pres">
      <dgm:prSet presAssocID="{2BCA272B-B8CD-475B-815F-FA00C333A7BB}" presName="compNode" presStyleCnt="0"/>
      <dgm:spPr/>
    </dgm:pt>
    <dgm:pt modelId="{DFC9E506-F739-49F7-8ED4-FF33580D6921}" type="pres">
      <dgm:prSet presAssocID="{2BCA272B-B8CD-475B-815F-FA00C333A7BB}" presName="bgRect" presStyleLbl="bgShp" presStyleIdx="3" presStyleCnt="5"/>
      <dgm:spPr/>
    </dgm:pt>
    <dgm:pt modelId="{8E732445-33AE-465C-B4AF-90BB46C3BB81}" type="pres">
      <dgm:prSet presAssocID="{2BCA272B-B8CD-475B-815F-FA00C333A7BB}"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Users"/>
        </a:ext>
      </dgm:extLst>
    </dgm:pt>
    <dgm:pt modelId="{A044841A-D9BE-4C1C-A46C-9F40CFE1D63B}" type="pres">
      <dgm:prSet presAssocID="{2BCA272B-B8CD-475B-815F-FA00C333A7BB}" presName="spaceRect" presStyleCnt="0"/>
      <dgm:spPr/>
    </dgm:pt>
    <dgm:pt modelId="{48783A72-3243-4A88-9140-4623D60F96C3}" type="pres">
      <dgm:prSet presAssocID="{2BCA272B-B8CD-475B-815F-FA00C333A7BB}" presName="parTx" presStyleLbl="revTx" presStyleIdx="3" presStyleCnt="5">
        <dgm:presLayoutVars>
          <dgm:chMax val="0"/>
          <dgm:chPref val="0"/>
        </dgm:presLayoutVars>
      </dgm:prSet>
      <dgm:spPr/>
    </dgm:pt>
    <dgm:pt modelId="{3A4E5464-87F8-4FDB-9FC9-257C2EB77043}" type="pres">
      <dgm:prSet presAssocID="{CF48A53E-954D-41FF-B36C-AAA75FBA971D}" presName="sibTrans" presStyleCnt="0"/>
      <dgm:spPr/>
    </dgm:pt>
    <dgm:pt modelId="{92836EEE-0A55-4406-AF64-2B39DD4771B0}" type="pres">
      <dgm:prSet presAssocID="{AF13DD7E-A370-4892-BA7D-627F04D0D589}" presName="compNode" presStyleCnt="0"/>
      <dgm:spPr/>
    </dgm:pt>
    <dgm:pt modelId="{AAE44DA0-40F7-43E3-8FD5-7D5B96E366CE}" type="pres">
      <dgm:prSet presAssocID="{AF13DD7E-A370-4892-BA7D-627F04D0D589}" presName="bgRect" presStyleLbl="bgShp" presStyleIdx="4" presStyleCnt="5"/>
      <dgm:spPr/>
    </dgm:pt>
    <dgm:pt modelId="{D6BE6FF6-8326-47F9-99E5-57523C467AD4}" type="pres">
      <dgm:prSet presAssocID="{AF13DD7E-A370-4892-BA7D-627F04D0D589}"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Dragon Dance"/>
        </a:ext>
      </dgm:extLst>
    </dgm:pt>
    <dgm:pt modelId="{90626590-2AB9-4E38-8518-A02FDF83DBE9}" type="pres">
      <dgm:prSet presAssocID="{AF13DD7E-A370-4892-BA7D-627F04D0D589}" presName="spaceRect" presStyleCnt="0"/>
      <dgm:spPr/>
    </dgm:pt>
    <dgm:pt modelId="{9631D9F1-3A95-4F26-80C3-4BD907200809}" type="pres">
      <dgm:prSet presAssocID="{AF13DD7E-A370-4892-BA7D-627F04D0D589}" presName="parTx" presStyleLbl="revTx" presStyleIdx="4" presStyleCnt="5">
        <dgm:presLayoutVars>
          <dgm:chMax val="0"/>
          <dgm:chPref val="0"/>
        </dgm:presLayoutVars>
      </dgm:prSet>
      <dgm:spPr/>
    </dgm:pt>
  </dgm:ptLst>
  <dgm:cxnLst>
    <dgm:cxn modelId="{78789012-2B62-4A77-8F72-EC970F645A29}" srcId="{D263C885-D6E6-4578-A47D-A48156B2BD19}" destId="{D4D0BAAD-E4A1-442B-85CB-3A152B9A7F29}" srcOrd="0" destOrd="0" parTransId="{768194B3-AAAE-42D9-85DA-84EDC7073863}" sibTransId="{898000E3-F5DC-493C-9F38-D32D994BC3F2}"/>
    <dgm:cxn modelId="{D1818A15-7939-8745-B426-D0C666A77390}" type="presOf" srcId="{5B8F73C6-54C7-4496-9E02-2C5A93AE5134}" destId="{11B0C5F3-6952-46F7-98DE-C53B2BC1C680}" srcOrd="0" destOrd="0" presId="urn:microsoft.com/office/officeart/2018/2/layout/IconVerticalSolidList"/>
    <dgm:cxn modelId="{FCE4811D-33FE-2644-B0D3-B458F58260D9}" type="presOf" srcId="{0744BB50-9F75-4198-B03E-BCA55363287B}" destId="{43D5B9BA-C760-4480-BBDD-9F031D771A59}" srcOrd="0" destOrd="0" presId="urn:microsoft.com/office/officeart/2018/2/layout/IconVerticalSolidList"/>
    <dgm:cxn modelId="{BC80F739-398F-9F43-8DE5-1E9590A4D363}" type="presOf" srcId="{AF13DD7E-A370-4892-BA7D-627F04D0D589}" destId="{9631D9F1-3A95-4F26-80C3-4BD907200809}" srcOrd="0" destOrd="0" presId="urn:microsoft.com/office/officeart/2018/2/layout/IconVerticalSolidList"/>
    <dgm:cxn modelId="{996BE556-3965-4165-8724-D67E6A73360F}" srcId="{D263C885-D6E6-4578-A47D-A48156B2BD19}" destId="{AF13DD7E-A370-4892-BA7D-627F04D0D589}" srcOrd="4" destOrd="0" parTransId="{BDE22937-46E2-40CB-BD45-06325B4FA8B6}" sibTransId="{BF511629-68C1-43E5-B1FF-267BD48B6A74}"/>
    <dgm:cxn modelId="{2B81C879-AF36-400E-AB68-8A1FE646B54A}" srcId="{D263C885-D6E6-4578-A47D-A48156B2BD19}" destId="{5B8F73C6-54C7-4496-9E02-2C5A93AE5134}" srcOrd="2" destOrd="0" parTransId="{B0C120A8-2E0A-4E44-800C-66ADCF90E107}" sibTransId="{B8498306-51A7-45F5-A581-4F6106184910}"/>
    <dgm:cxn modelId="{098AEAA8-5C5A-4F7A-A440-413A09F65C86}" srcId="{D263C885-D6E6-4578-A47D-A48156B2BD19}" destId="{0744BB50-9F75-4198-B03E-BCA55363287B}" srcOrd="1" destOrd="0" parTransId="{70EEAA49-A51D-4787-ABA4-198D2018029A}" sibTransId="{DCDE1352-2744-4270-93EF-5D1330555AE2}"/>
    <dgm:cxn modelId="{5F57EDB3-18A0-454C-AAB9-AB31D3868C22}" type="presOf" srcId="{D4D0BAAD-E4A1-442B-85CB-3A152B9A7F29}" destId="{E2ADF9F9-C4B3-48C9-8298-64C4C4685CD6}" srcOrd="0" destOrd="0" presId="urn:microsoft.com/office/officeart/2018/2/layout/IconVerticalSolidList"/>
    <dgm:cxn modelId="{D8A762C5-3266-A848-B4C0-7199E94D0392}" type="presOf" srcId="{D263C885-D6E6-4578-A47D-A48156B2BD19}" destId="{7A0D039B-16F7-46EB-911D-39918A56AEA9}" srcOrd="0" destOrd="0" presId="urn:microsoft.com/office/officeart/2018/2/layout/IconVerticalSolidList"/>
    <dgm:cxn modelId="{B9DE7FCE-6C4F-C245-896C-A4E2223DE7D9}" type="presOf" srcId="{2BCA272B-B8CD-475B-815F-FA00C333A7BB}" destId="{48783A72-3243-4A88-9140-4623D60F96C3}" srcOrd="0" destOrd="0" presId="urn:microsoft.com/office/officeart/2018/2/layout/IconVerticalSolidList"/>
    <dgm:cxn modelId="{327DE0D2-078E-417A-8474-168C1EF2DC9A}" srcId="{D263C885-D6E6-4578-A47D-A48156B2BD19}" destId="{2BCA272B-B8CD-475B-815F-FA00C333A7BB}" srcOrd="3" destOrd="0" parTransId="{D9ADF75A-DD4D-4C5B-98D6-83BB314A651F}" sibTransId="{CF48A53E-954D-41FF-B36C-AAA75FBA971D}"/>
    <dgm:cxn modelId="{AED0E5E2-BA8E-C245-A03E-FBC0674D4C21}" type="presParOf" srcId="{7A0D039B-16F7-46EB-911D-39918A56AEA9}" destId="{FADD37E9-05C6-4F5E-82B2-855DA0B1AF48}" srcOrd="0" destOrd="0" presId="urn:microsoft.com/office/officeart/2018/2/layout/IconVerticalSolidList"/>
    <dgm:cxn modelId="{BC9C7AEB-B133-9D44-BDAD-778BD5F31DC8}" type="presParOf" srcId="{FADD37E9-05C6-4F5E-82B2-855DA0B1AF48}" destId="{BDFE1DD0-66A1-4E01-9FDE-210CE50DEB65}" srcOrd="0" destOrd="0" presId="urn:microsoft.com/office/officeart/2018/2/layout/IconVerticalSolidList"/>
    <dgm:cxn modelId="{6B45D84D-21AE-8F46-91CB-8E673A510D85}" type="presParOf" srcId="{FADD37E9-05C6-4F5E-82B2-855DA0B1AF48}" destId="{855C9C28-F8AB-48D9-9C92-6F68F1F7D4B6}" srcOrd="1" destOrd="0" presId="urn:microsoft.com/office/officeart/2018/2/layout/IconVerticalSolidList"/>
    <dgm:cxn modelId="{1FAC40EB-7D86-8F4D-9296-492963E7DAAD}" type="presParOf" srcId="{FADD37E9-05C6-4F5E-82B2-855DA0B1AF48}" destId="{1DC619EB-BB70-4EC4-8210-876BA8E2D9A1}" srcOrd="2" destOrd="0" presId="urn:microsoft.com/office/officeart/2018/2/layout/IconVerticalSolidList"/>
    <dgm:cxn modelId="{A6DF4E5B-DA8D-9E40-898E-EBE109273242}" type="presParOf" srcId="{FADD37E9-05C6-4F5E-82B2-855DA0B1AF48}" destId="{E2ADF9F9-C4B3-48C9-8298-64C4C4685CD6}" srcOrd="3" destOrd="0" presId="urn:microsoft.com/office/officeart/2018/2/layout/IconVerticalSolidList"/>
    <dgm:cxn modelId="{4CA0281F-04DF-864C-B8CA-3CDA794341C9}" type="presParOf" srcId="{7A0D039B-16F7-46EB-911D-39918A56AEA9}" destId="{B3302C2F-2AF0-4AAD-A91A-C19227B4A8BA}" srcOrd="1" destOrd="0" presId="urn:microsoft.com/office/officeart/2018/2/layout/IconVerticalSolidList"/>
    <dgm:cxn modelId="{1ADF7C31-029A-5C4D-91FE-97B03D6D9F8F}" type="presParOf" srcId="{7A0D039B-16F7-46EB-911D-39918A56AEA9}" destId="{90F70876-A69A-408A-B032-0A76DECDB421}" srcOrd="2" destOrd="0" presId="urn:microsoft.com/office/officeart/2018/2/layout/IconVerticalSolidList"/>
    <dgm:cxn modelId="{8965D43B-0E3F-F043-8CDF-94D3C129EEEF}" type="presParOf" srcId="{90F70876-A69A-408A-B032-0A76DECDB421}" destId="{E5CAEF27-9305-4A40-8C82-3F2D04B91D49}" srcOrd="0" destOrd="0" presId="urn:microsoft.com/office/officeart/2018/2/layout/IconVerticalSolidList"/>
    <dgm:cxn modelId="{BD7B80F9-CBC4-6D46-95FB-CE86B8889EB5}" type="presParOf" srcId="{90F70876-A69A-408A-B032-0A76DECDB421}" destId="{6B4C1D92-A10E-4D15-B357-735306BE94F0}" srcOrd="1" destOrd="0" presId="urn:microsoft.com/office/officeart/2018/2/layout/IconVerticalSolidList"/>
    <dgm:cxn modelId="{59B7F39C-7FEF-D24B-B427-C37BC88835B7}" type="presParOf" srcId="{90F70876-A69A-408A-B032-0A76DECDB421}" destId="{8E5493FF-75C5-470F-B760-9B4A3DFB351E}" srcOrd="2" destOrd="0" presId="urn:microsoft.com/office/officeart/2018/2/layout/IconVerticalSolidList"/>
    <dgm:cxn modelId="{4C9BE96D-F69F-F44A-BF4F-E011805C237D}" type="presParOf" srcId="{90F70876-A69A-408A-B032-0A76DECDB421}" destId="{43D5B9BA-C760-4480-BBDD-9F031D771A59}" srcOrd="3" destOrd="0" presId="urn:microsoft.com/office/officeart/2018/2/layout/IconVerticalSolidList"/>
    <dgm:cxn modelId="{48B933CC-E19A-744F-A62C-890D34B50303}" type="presParOf" srcId="{7A0D039B-16F7-46EB-911D-39918A56AEA9}" destId="{BD2D055A-59A9-4BFD-9B5B-0AA63493709F}" srcOrd="3" destOrd="0" presId="urn:microsoft.com/office/officeart/2018/2/layout/IconVerticalSolidList"/>
    <dgm:cxn modelId="{40163C91-696B-8647-AA9C-B3A6A8629986}" type="presParOf" srcId="{7A0D039B-16F7-46EB-911D-39918A56AEA9}" destId="{7C464DDE-BB96-4499-A8E5-2ACA2EBEDB49}" srcOrd="4" destOrd="0" presId="urn:microsoft.com/office/officeart/2018/2/layout/IconVerticalSolidList"/>
    <dgm:cxn modelId="{623B6BEF-A943-2540-BA79-43CB77A371D1}" type="presParOf" srcId="{7C464DDE-BB96-4499-A8E5-2ACA2EBEDB49}" destId="{04D93863-B767-4AD1-B774-3F430296A303}" srcOrd="0" destOrd="0" presId="urn:microsoft.com/office/officeart/2018/2/layout/IconVerticalSolidList"/>
    <dgm:cxn modelId="{5D5B03D1-BDB1-A846-B0C5-58C8F4BDD319}" type="presParOf" srcId="{7C464DDE-BB96-4499-A8E5-2ACA2EBEDB49}" destId="{E06A187A-E3B2-4EEF-BF52-F545CEF7BF44}" srcOrd="1" destOrd="0" presId="urn:microsoft.com/office/officeart/2018/2/layout/IconVerticalSolidList"/>
    <dgm:cxn modelId="{50E46DB6-0988-3841-BFF7-70736D544061}" type="presParOf" srcId="{7C464DDE-BB96-4499-A8E5-2ACA2EBEDB49}" destId="{6F3445E9-AD5F-44F3-A5F3-7AC4C68E9AFD}" srcOrd="2" destOrd="0" presId="urn:microsoft.com/office/officeart/2018/2/layout/IconVerticalSolidList"/>
    <dgm:cxn modelId="{C681C58B-DCA8-4A45-89FD-529914CFC655}" type="presParOf" srcId="{7C464DDE-BB96-4499-A8E5-2ACA2EBEDB49}" destId="{11B0C5F3-6952-46F7-98DE-C53B2BC1C680}" srcOrd="3" destOrd="0" presId="urn:microsoft.com/office/officeart/2018/2/layout/IconVerticalSolidList"/>
    <dgm:cxn modelId="{C67C16E3-ECF4-8441-BA6F-FCE6538A97D5}" type="presParOf" srcId="{7A0D039B-16F7-46EB-911D-39918A56AEA9}" destId="{F58E7B82-63C1-4898-BF0F-4DEB36D0BA91}" srcOrd="5" destOrd="0" presId="urn:microsoft.com/office/officeart/2018/2/layout/IconVerticalSolidList"/>
    <dgm:cxn modelId="{95D4F7BD-FEDA-6745-8E84-6E7A79E0159B}" type="presParOf" srcId="{7A0D039B-16F7-46EB-911D-39918A56AEA9}" destId="{A0A62ED4-6352-44E4-8726-A6FFC615AE0A}" srcOrd="6" destOrd="0" presId="urn:microsoft.com/office/officeart/2018/2/layout/IconVerticalSolidList"/>
    <dgm:cxn modelId="{6C666621-6737-744D-ACCC-201AF9DACA19}" type="presParOf" srcId="{A0A62ED4-6352-44E4-8726-A6FFC615AE0A}" destId="{DFC9E506-F739-49F7-8ED4-FF33580D6921}" srcOrd="0" destOrd="0" presId="urn:microsoft.com/office/officeart/2018/2/layout/IconVerticalSolidList"/>
    <dgm:cxn modelId="{DC91712B-4D07-E844-BA3F-E2D6AF5A7096}" type="presParOf" srcId="{A0A62ED4-6352-44E4-8726-A6FFC615AE0A}" destId="{8E732445-33AE-465C-B4AF-90BB46C3BB81}" srcOrd="1" destOrd="0" presId="urn:microsoft.com/office/officeart/2018/2/layout/IconVerticalSolidList"/>
    <dgm:cxn modelId="{BEF3EAD9-625C-934C-BDEA-370A757AAECE}" type="presParOf" srcId="{A0A62ED4-6352-44E4-8726-A6FFC615AE0A}" destId="{A044841A-D9BE-4C1C-A46C-9F40CFE1D63B}" srcOrd="2" destOrd="0" presId="urn:microsoft.com/office/officeart/2018/2/layout/IconVerticalSolidList"/>
    <dgm:cxn modelId="{C0384606-D8FF-AB46-BE0C-29DF5F6CA7EF}" type="presParOf" srcId="{A0A62ED4-6352-44E4-8726-A6FFC615AE0A}" destId="{48783A72-3243-4A88-9140-4623D60F96C3}" srcOrd="3" destOrd="0" presId="urn:microsoft.com/office/officeart/2018/2/layout/IconVerticalSolidList"/>
    <dgm:cxn modelId="{7775DA26-9D2A-6E42-8E51-19141F8A8E51}" type="presParOf" srcId="{7A0D039B-16F7-46EB-911D-39918A56AEA9}" destId="{3A4E5464-87F8-4FDB-9FC9-257C2EB77043}" srcOrd="7" destOrd="0" presId="urn:microsoft.com/office/officeart/2018/2/layout/IconVerticalSolidList"/>
    <dgm:cxn modelId="{5E4BE543-7E08-0647-BFF8-B71E171E80B2}" type="presParOf" srcId="{7A0D039B-16F7-46EB-911D-39918A56AEA9}" destId="{92836EEE-0A55-4406-AF64-2B39DD4771B0}" srcOrd="8" destOrd="0" presId="urn:microsoft.com/office/officeart/2018/2/layout/IconVerticalSolidList"/>
    <dgm:cxn modelId="{3F436633-8CEF-8547-8E50-5631ABAED6F5}" type="presParOf" srcId="{92836EEE-0A55-4406-AF64-2B39DD4771B0}" destId="{AAE44DA0-40F7-43E3-8FD5-7D5B96E366CE}" srcOrd="0" destOrd="0" presId="urn:microsoft.com/office/officeart/2018/2/layout/IconVerticalSolidList"/>
    <dgm:cxn modelId="{70C6E150-797B-134D-9DE4-7422688EE419}" type="presParOf" srcId="{92836EEE-0A55-4406-AF64-2B39DD4771B0}" destId="{D6BE6FF6-8326-47F9-99E5-57523C467AD4}" srcOrd="1" destOrd="0" presId="urn:microsoft.com/office/officeart/2018/2/layout/IconVerticalSolidList"/>
    <dgm:cxn modelId="{9B43D4AB-C442-194C-B832-5E0DE34A2416}" type="presParOf" srcId="{92836EEE-0A55-4406-AF64-2B39DD4771B0}" destId="{90626590-2AB9-4E38-8518-A02FDF83DBE9}" srcOrd="2" destOrd="0" presId="urn:microsoft.com/office/officeart/2018/2/layout/IconVerticalSolidList"/>
    <dgm:cxn modelId="{DFE55CB4-EAA1-FF4F-B5C7-81B05C8C5797}" type="presParOf" srcId="{92836EEE-0A55-4406-AF64-2B39DD4771B0}" destId="{9631D9F1-3A95-4F26-80C3-4BD90720080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E6C19B-155A-0047-A294-AE436E6E85A5}">
      <dsp:nvSpPr>
        <dsp:cNvPr id="0" name=""/>
        <dsp:cNvSpPr/>
      </dsp:nvSpPr>
      <dsp:spPr>
        <a:xfrm>
          <a:off x="0" y="0"/>
          <a:ext cx="3814055" cy="0"/>
        </a:xfrm>
        <a:prstGeom prst="lin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93308A52-E7DD-3642-B872-6EFCFECD804F}">
      <dsp:nvSpPr>
        <dsp:cNvPr id="0" name=""/>
        <dsp:cNvSpPr/>
      </dsp:nvSpPr>
      <dsp:spPr>
        <a:xfrm>
          <a:off x="0" y="0"/>
          <a:ext cx="3814055" cy="12415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a:latin typeface="Californian FB" panose="0207040306080B030204" pitchFamily="18" charset="77"/>
            </a:rPr>
            <a:t>Waterbirds</a:t>
          </a:r>
          <a:r>
            <a:rPr lang="en-US" sz="2000" kern="1200">
              <a:latin typeface="Californian FB" panose="0207040306080B030204" pitchFamily="18" charset="77"/>
            </a:rPr>
            <a:t> = indicators of wetland productivity</a:t>
          </a:r>
        </a:p>
      </dsp:txBody>
      <dsp:txXfrm>
        <a:off x="0" y="0"/>
        <a:ext cx="3814055" cy="1241573"/>
      </dsp:txXfrm>
    </dsp:sp>
    <dsp:sp modelId="{56E9A160-7C6B-CA41-9CCE-2BB3610C8244}">
      <dsp:nvSpPr>
        <dsp:cNvPr id="0" name=""/>
        <dsp:cNvSpPr/>
      </dsp:nvSpPr>
      <dsp:spPr>
        <a:xfrm>
          <a:off x="0" y="1241573"/>
          <a:ext cx="3814055" cy="0"/>
        </a:xfrm>
        <a:prstGeom prst="line">
          <a:avLst/>
        </a:prstGeom>
        <a:gradFill rotWithShape="0">
          <a:gsLst>
            <a:gs pos="0">
              <a:schemeClr val="accent2">
                <a:hueOff val="-294232"/>
                <a:satOff val="1406"/>
                <a:lumOff val="1961"/>
                <a:alphaOff val="0"/>
                <a:tint val="100000"/>
                <a:shade val="100000"/>
                <a:satMod val="130000"/>
              </a:schemeClr>
            </a:gs>
            <a:gs pos="100000">
              <a:schemeClr val="accent2">
                <a:hueOff val="-294232"/>
                <a:satOff val="1406"/>
                <a:lumOff val="1961"/>
                <a:alphaOff val="0"/>
                <a:tint val="50000"/>
                <a:shade val="100000"/>
                <a:satMod val="350000"/>
              </a:schemeClr>
            </a:gs>
          </a:gsLst>
          <a:lin ang="16200000" scaled="0"/>
        </a:gradFill>
        <a:ln w="9525" cap="flat" cmpd="sng" algn="ctr">
          <a:solidFill>
            <a:schemeClr val="accent2">
              <a:hueOff val="-294232"/>
              <a:satOff val="1406"/>
              <a:lumOff val="1961"/>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6E52D586-E047-374E-9CA4-56D74CF30C5E}">
      <dsp:nvSpPr>
        <dsp:cNvPr id="0" name=""/>
        <dsp:cNvSpPr/>
      </dsp:nvSpPr>
      <dsp:spPr>
        <a:xfrm>
          <a:off x="0" y="1241573"/>
          <a:ext cx="3814055" cy="12415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a:latin typeface="Californian FB" panose="0207040306080B030204" pitchFamily="18" charset="77"/>
            </a:rPr>
            <a:t>Flyway-based approach </a:t>
          </a:r>
          <a:r>
            <a:rPr lang="en-US" sz="2000" kern="1200">
              <a:latin typeface="Californian FB" panose="0207040306080B030204" pitchFamily="18" charset="77"/>
            </a:rPr>
            <a:t>= directly supports WI’s 10 flagship wetland landscapes</a:t>
          </a:r>
        </a:p>
      </dsp:txBody>
      <dsp:txXfrm>
        <a:off x="0" y="1241573"/>
        <a:ext cx="3814055" cy="1241573"/>
      </dsp:txXfrm>
    </dsp:sp>
    <dsp:sp modelId="{FDAC10C9-341C-E147-9CBD-5C97BBCE63C1}">
      <dsp:nvSpPr>
        <dsp:cNvPr id="0" name=""/>
        <dsp:cNvSpPr/>
      </dsp:nvSpPr>
      <dsp:spPr>
        <a:xfrm>
          <a:off x="0" y="2483146"/>
          <a:ext cx="3814055" cy="0"/>
        </a:xfrm>
        <a:prstGeom prst="line">
          <a:avLst/>
        </a:prstGeom>
        <a:gradFill rotWithShape="0">
          <a:gsLst>
            <a:gs pos="0">
              <a:schemeClr val="accent2">
                <a:hueOff val="-588464"/>
                <a:satOff val="2812"/>
                <a:lumOff val="3922"/>
                <a:alphaOff val="0"/>
                <a:tint val="100000"/>
                <a:shade val="100000"/>
                <a:satMod val="130000"/>
              </a:schemeClr>
            </a:gs>
            <a:gs pos="100000">
              <a:schemeClr val="accent2">
                <a:hueOff val="-588464"/>
                <a:satOff val="2812"/>
                <a:lumOff val="3922"/>
                <a:alphaOff val="0"/>
                <a:tint val="50000"/>
                <a:shade val="100000"/>
                <a:satMod val="350000"/>
              </a:schemeClr>
            </a:gs>
          </a:gsLst>
          <a:lin ang="16200000" scaled="0"/>
        </a:gradFill>
        <a:ln w="9525" cap="flat" cmpd="sng" algn="ctr">
          <a:solidFill>
            <a:schemeClr val="accent2">
              <a:hueOff val="-588464"/>
              <a:satOff val="2812"/>
              <a:lumOff val="3922"/>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736640D5-C4CC-2D42-9D60-AE0129966F2E}">
      <dsp:nvSpPr>
        <dsp:cNvPr id="0" name=""/>
        <dsp:cNvSpPr/>
      </dsp:nvSpPr>
      <dsp:spPr>
        <a:xfrm>
          <a:off x="0" y="2483147"/>
          <a:ext cx="3814055" cy="12415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a:latin typeface="Californian FB" panose="0207040306080B030204" pitchFamily="18" charset="77"/>
            </a:rPr>
            <a:t>Monitoring</a:t>
          </a:r>
          <a:r>
            <a:rPr lang="en-US" sz="2000" kern="1200">
              <a:latin typeface="Californian FB" panose="0207040306080B030204" pitchFamily="18" charset="77"/>
            </a:rPr>
            <a:t> = IWC provides evidence base for adaptive management. Very (cost) effective</a:t>
          </a:r>
        </a:p>
      </dsp:txBody>
      <dsp:txXfrm>
        <a:off x="0" y="2483147"/>
        <a:ext cx="3814055" cy="1241573"/>
      </dsp:txXfrm>
    </dsp:sp>
    <dsp:sp modelId="{E50F0A0A-BE49-0C40-A411-DA51190FD75F}">
      <dsp:nvSpPr>
        <dsp:cNvPr id="0" name=""/>
        <dsp:cNvSpPr/>
      </dsp:nvSpPr>
      <dsp:spPr>
        <a:xfrm>
          <a:off x="0" y="3724720"/>
          <a:ext cx="3814055" cy="0"/>
        </a:xfrm>
        <a:prstGeom prst="line">
          <a:avLst/>
        </a:prstGeom>
        <a:gradFill rotWithShape="0">
          <a:gsLst>
            <a:gs pos="0">
              <a:schemeClr val="accent2">
                <a:hueOff val="-882696"/>
                <a:satOff val="4218"/>
                <a:lumOff val="5883"/>
                <a:alphaOff val="0"/>
                <a:tint val="100000"/>
                <a:shade val="100000"/>
                <a:satMod val="130000"/>
              </a:schemeClr>
            </a:gs>
            <a:gs pos="100000">
              <a:schemeClr val="accent2">
                <a:hueOff val="-882696"/>
                <a:satOff val="4218"/>
                <a:lumOff val="5883"/>
                <a:alphaOff val="0"/>
                <a:tint val="50000"/>
                <a:shade val="100000"/>
                <a:satMod val="350000"/>
              </a:schemeClr>
            </a:gs>
          </a:gsLst>
          <a:lin ang="16200000" scaled="0"/>
        </a:gradFill>
        <a:ln w="9525" cap="flat" cmpd="sng" algn="ctr">
          <a:solidFill>
            <a:schemeClr val="accent2">
              <a:hueOff val="-882696"/>
              <a:satOff val="4218"/>
              <a:lumOff val="5883"/>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B0A174A2-8BAD-3D42-9E7A-83031812B7ED}">
      <dsp:nvSpPr>
        <dsp:cNvPr id="0" name=""/>
        <dsp:cNvSpPr/>
      </dsp:nvSpPr>
      <dsp:spPr>
        <a:xfrm>
          <a:off x="0" y="3724720"/>
          <a:ext cx="3814055" cy="12415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a:latin typeface="Californian FB" panose="0207040306080B030204" pitchFamily="18" charset="77"/>
            </a:rPr>
            <a:t>People &amp; networks </a:t>
          </a:r>
          <a:r>
            <a:rPr lang="en-US" sz="2000" kern="1200">
              <a:latin typeface="Californian FB" panose="0207040306080B030204" pitchFamily="18" charset="77"/>
            </a:rPr>
            <a:t>= IWC builds capacity and connects communities globally</a:t>
          </a:r>
        </a:p>
      </dsp:txBody>
      <dsp:txXfrm>
        <a:off x="0" y="3724720"/>
        <a:ext cx="3814055" cy="12415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A2453E-3028-4284-B620-74C7187774B4}">
      <dsp:nvSpPr>
        <dsp:cNvPr id="0" name=""/>
        <dsp:cNvSpPr/>
      </dsp:nvSpPr>
      <dsp:spPr>
        <a:xfrm>
          <a:off x="0" y="1809749"/>
          <a:ext cx="9144000" cy="0"/>
        </a:xfrm>
        <a:prstGeom prst="line">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tailEnd type="triangle" w="lg" len="lg"/>
        </a:ln>
        <a:effectLst/>
      </dsp:spPr>
      <dsp:style>
        <a:lnRef idx="2">
          <a:scrgbClr r="0" g="0" b="0"/>
        </a:lnRef>
        <a:fillRef idx="1">
          <a:scrgbClr r="0" g="0" b="0"/>
        </a:fillRef>
        <a:effectRef idx="0">
          <a:scrgbClr r="0" g="0" b="0"/>
        </a:effectRef>
        <a:fontRef idx="minor"/>
      </dsp:style>
    </dsp:sp>
    <dsp:sp modelId="{3F21D295-4C4F-4D16-BDED-26836D4C25EF}">
      <dsp:nvSpPr>
        <dsp:cNvPr id="0" name=""/>
        <dsp:cNvSpPr/>
      </dsp:nvSpPr>
      <dsp:spPr>
        <a:xfrm rot="8100000">
          <a:off x="62681" y="417076"/>
          <a:ext cx="266174" cy="266174"/>
        </a:xfrm>
        <a:prstGeom prst="teardrop">
          <a:avLst>
            <a:gd name="adj" fmla="val 115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65B003-3DA3-403C-8F68-02FC587D88D5}">
      <dsp:nvSpPr>
        <dsp:cNvPr id="0" name=""/>
        <dsp:cNvSpPr/>
      </dsp:nvSpPr>
      <dsp:spPr>
        <a:xfrm>
          <a:off x="92250" y="446646"/>
          <a:ext cx="207035" cy="207035"/>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C31A4A10-D148-45EC-80C1-B877F0D3436C}">
      <dsp:nvSpPr>
        <dsp:cNvPr id="0" name=""/>
        <dsp:cNvSpPr/>
      </dsp:nvSpPr>
      <dsp:spPr>
        <a:xfrm>
          <a:off x="383982" y="738377"/>
          <a:ext cx="3795520" cy="1071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8900" rIns="88900" bIns="133350" numCol="1" spcCol="1270" anchor="t" anchorCtr="0">
          <a:noAutofit/>
        </a:bodyPr>
        <a:lstStyle/>
        <a:p>
          <a:pPr marL="0" lvl="0" indent="0" algn="l" defTabSz="622300">
            <a:lnSpc>
              <a:spcPct val="90000"/>
            </a:lnSpc>
            <a:spcBef>
              <a:spcPct val="0"/>
            </a:spcBef>
            <a:spcAft>
              <a:spcPct val="35000"/>
            </a:spcAft>
            <a:buNone/>
          </a:pPr>
          <a:r>
            <a:rPr lang="en-US" sz="1400" kern="1200"/>
            <a:t>First IWC across Europe &amp; Western Palearctic, led by IWRB (predecessor of Wetlands International).</a:t>
          </a:r>
        </a:p>
        <a:p>
          <a:pPr marL="57150" lvl="1" indent="-57150" algn="l" defTabSz="488950">
            <a:lnSpc>
              <a:spcPct val="90000"/>
            </a:lnSpc>
            <a:spcBef>
              <a:spcPct val="0"/>
            </a:spcBef>
            <a:spcAft>
              <a:spcPct val="15000"/>
            </a:spcAft>
            <a:buChar char="•"/>
          </a:pPr>
          <a:r>
            <a:rPr lang="en-US" sz="1100" kern="1200"/>
            <a:t>Built on UK counts since 1947 (post-war)</a:t>
          </a:r>
        </a:p>
        <a:p>
          <a:pPr marL="57150" lvl="1" indent="-57150" algn="l" defTabSz="488950">
            <a:lnSpc>
              <a:spcPct val="90000"/>
            </a:lnSpc>
            <a:spcBef>
              <a:spcPct val="0"/>
            </a:spcBef>
            <a:spcAft>
              <a:spcPct val="15000"/>
            </a:spcAft>
            <a:buChar char="•"/>
          </a:pPr>
          <a:r>
            <a:rPr lang="en-US" sz="1100" kern="1200"/>
            <a:t>Initially focused on hunted species: geese, ducks, coots</a:t>
          </a:r>
        </a:p>
      </dsp:txBody>
      <dsp:txXfrm>
        <a:off x="383982" y="738377"/>
        <a:ext cx="3795520" cy="1071371"/>
      </dsp:txXfrm>
    </dsp:sp>
    <dsp:sp modelId="{0ECCFC00-A398-4D00-8AA8-81DF57F9F379}">
      <dsp:nvSpPr>
        <dsp:cNvPr id="0" name=""/>
        <dsp:cNvSpPr/>
      </dsp:nvSpPr>
      <dsp:spPr>
        <a:xfrm>
          <a:off x="383982" y="361949"/>
          <a:ext cx="3795520" cy="3764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0650" bIns="0" numCol="1" spcCol="1270" anchor="ctr" anchorCtr="0">
          <a:noAutofit/>
        </a:bodyPr>
        <a:lstStyle/>
        <a:p>
          <a:pPr marL="0" lvl="0" indent="0" algn="l" defTabSz="844550">
            <a:lnSpc>
              <a:spcPct val="90000"/>
            </a:lnSpc>
            <a:spcBef>
              <a:spcPct val="0"/>
            </a:spcBef>
            <a:spcAft>
              <a:spcPct val="35000"/>
            </a:spcAft>
            <a:buNone/>
            <a:defRPr b="1"/>
          </a:pPr>
          <a:r>
            <a:rPr lang="en-US" sz="1900" kern="1200"/>
            <a:t>1967</a:t>
          </a:r>
        </a:p>
      </dsp:txBody>
      <dsp:txXfrm>
        <a:off x="383982" y="361949"/>
        <a:ext cx="3795520" cy="376427"/>
      </dsp:txXfrm>
    </dsp:sp>
    <dsp:sp modelId="{8E0E7F27-9C4A-48C9-B34E-24528D842244}">
      <dsp:nvSpPr>
        <dsp:cNvPr id="0" name=""/>
        <dsp:cNvSpPr/>
      </dsp:nvSpPr>
      <dsp:spPr>
        <a:xfrm>
          <a:off x="195768" y="738377"/>
          <a:ext cx="0" cy="1071371"/>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9363791E-F1DB-44F1-A602-939E6FFD3D3A}">
      <dsp:nvSpPr>
        <dsp:cNvPr id="0" name=""/>
        <dsp:cNvSpPr/>
      </dsp:nvSpPr>
      <dsp:spPr>
        <a:xfrm>
          <a:off x="161195" y="1775870"/>
          <a:ext cx="67757" cy="67757"/>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2FFD35C-3B35-4F9A-9B26-3E70B89D5020}">
      <dsp:nvSpPr>
        <dsp:cNvPr id="0" name=""/>
        <dsp:cNvSpPr/>
      </dsp:nvSpPr>
      <dsp:spPr>
        <a:xfrm rot="18900000">
          <a:off x="2340668" y="2936247"/>
          <a:ext cx="266174" cy="266174"/>
        </a:xfrm>
        <a:prstGeom prst="teardrop">
          <a:avLst>
            <a:gd name="adj" fmla="val 115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0722D9-5857-48C4-A529-35F4E6EE974C}">
      <dsp:nvSpPr>
        <dsp:cNvPr id="0" name=""/>
        <dsp:cNvSpPr/>
      </dsp:nvSpPr>
      <dsp:spPr>
        <a:xfrm>
          <a:off x="2370237" y="2965817"/>
          <a:ext cx="207035" cy="207035"/>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B307B2B0-4B6E-4E68-80F5-E2889E5A3EB5}">
      <dsp:nvSpPr>
        <dsp:cNvPr id="0" name=""/>
        <dsp:cNvSpPr/>
      </dsp:nvSpPr>
      <dsp:spPr>
        <a:xfrm>
          <a:off x="2661969" y="1809749"/>
          <a:ext cx="3795520" cy="1071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3350" rIns="0" bIns="88900" numCol="1" spcCol="1270" anchor="b" anchorCtr="0">
          <a:noAutofit/>
        </a:bodyPr>
        <a:lstStyle/>
        <a:p>
          <a:pPr marL="0" lvl="0" indent="0" algn="l" defTabSz="622300">
            <a:lnSpc>
              <a:spcPct val="90000"/>
            </a:lnSpc>
            <a:spcBef>
              <a:spcPct val="0"/>
            </a:spcBef>
            <a:spcAft>
              <a:spcPct val="35000"/>
            </a:spcAft>
            <a:buNone/>
          </a:pPr>
          <a:r>
            <a:rPr lang="en-US" sz="1400" kern="1200"/>
            <a:t>By 1973: 40,000+ counts from 55 countries and 13,000 wetlands.</a:t>
          </a:r>
        </a:p>
      </dsp:txBody>
      <dsp:txXfrm>
        <a:off x="2661969" y="1809749"/>
        <a:ext cx="3795520" cy="1071371"/>
      </dsp:txXfrm>
    </dsp:sp>
    <dsp:sp modelId="{277EB115-35D6-42E2-AB26-909889F02C2B}">
      <dsp:nvSpPr>
        <dsp:cNvPr id="0" name=""/>
        <dsp:cNvSpPr/>
      </dsp:nvSpPr>
      <dsp:spPr>
        <a:xfrm>
          <a:off x="2661969" y="2881121"/>
          <a:ext cx="3795520" cy="3764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0650" bIns="0" numCol="1" spcCol="1270" anchor="ctr" anchorCtr="0">
          <a:noAutofit/>
        </a:bodyPr>
        <a:lstStyle/>
        <a:p>
          <a:pPr marL="0" lvl="0" indent="0" algn="l" defTabSz="844550">
            <a:lnSpc>
              <a:spcPct val="90000"/>
            </a:lnSpc>
            <a:spcBef>
              <a:spcPct val="0"/>
            </a:spcBef>
            <a:spcAft>
              <a:spcPct val="35000"/>
            </a:spcAft>
            <a:buNone/>
            <a:defRPr b="1"/>
          </a:pPr>
          <a:r>
            <a:rPr lang="en-US" sz="1900" kern="1200"/>
            <a:t>1973</a:t>
          </a:r>
        </a:p>
      </dsp:txBody>
      <dsp:txXfrm>
        <a:off x="2661969" y="2881121"/>
        <a:ext cx="3795520" cy="376427"/>
      </dsp:txXfrm>
    </dsp:sp>
    <dsp:sp modelId="{4A25B801-E311-427A-AC7E-2E2AE800B5BE}">
      <dsp:nvSpPr>
        <dsp:cNvPr id="0" name=""/>
        <dsp:cNvSpPr/>
      </dsp:nvSpPr>
      <dsp:spPr>
        <a:xfrm>
          <a:off x="2473755" y="1809749"/>
          <a:ext cx="0" cy="1071371"/>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91B62F5B-D45C-43E0-9C86-BCB9B89575FF}">
      <dsp:nvSpPr>
        <dsp:cNvPr id="0" name=""/>
        <dsp:cNvSpPr/>
      </dsp:nvSpPr>
      <dsp:spPr>
        <a:xfrm>
          <a:off x="2439182" y="1775870"/>
          <a:ext cx="67757" cy="67757"/>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78CBD8-77E8-46E4-A6C0-A2729C20FA8A}">
      <dsp:nvSpPr>
        <dsp:cNvPr id="0" name=""/>
        <dsp:cNvSpPr/>
      </dsp:nvSpPr>
      <dsp:spPr>
        <a:xfrm rot="8100000">
          <a:off x="4618655" y="417076"/>
          <a:ext cx="266174" cy="266174"/>
        </a:xfrm>
        <a:prstGeom prst="teardrop">
          <a:avLst>
            <a:gd name="adj" fmla="val 115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4D1A66-3B56-4309-8D64-9D441944D9DC}">
      <dsp:nvSpPr>
        <dsp:cNvPr id="0" name=""/>
        <dsp:cNvSpPr/>
      </dsp:nvSpPr>
      <dsp:spPr>
        <a:xfrm>
          <a:off x="4648224" y="446646"/>
          <a:ext cx="207035" cy="207035"/>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3F874137-ACC6-42E1-997F-DE0DE8B4C3C1}">
      <dsp:nvSpPr>
        <dsp:cNvPr id="0" name=""/>
        <dsp:cNvSpPr/>
      </dsp:nvSpPr>
      <dsp:spPr>
        <a:xfrm>
          <a:off x="4939956" y="738377"/>
          <a:ext cx="3795520" cy="1071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8900" rIns="88900" bIns="133350" numCol="1" spcCol="1270" anchor="t" anchorCtr="0">
          <a:noAutofit/>
        </a:bodyPr>
        <a:lstStyle/>
        <a:p>
          <a:pPr marL="0" lvl="0" indent="0" algn="l" defTabSz="622300">
            <a:lnSpc>
              <a:spcPct val="90000"/>
            </a:lnSpc>
            <a:spcBef>
              <a:spcPct val="0"/>
            </a:spcBef>
            <a:spcAft>
              <a:spcPct val="35000"/>
            </a:spcAft>
            <a:buNone/>
          </a:pPr>
          <a:r>
            <a:rPr lang="en-US" sz="1400" kern="1200"/>
            <a:t>189 countries, 67,000 sites, 1.9 billion birds recorded.</a:t>
          </a:r>
        </a:p>
        <a:p>
          <a:pPr marL="57150" lvl="1" indent="-57150" algn="l" defTabSz="488950">
            <a:lnSpc>
              <a:spcPct val="90000"/>
            </a:lnSpc>
            <a:spcBef>
              <a:spcPct val="0"/>
            </a:spcBef>
            <a:spcAft>
              <a:spcPct val="15000"/>
            </a:spcAft>
            <a:buChar char="•"/>
          </a:pPr>
          <a:r>
            <a:rPr lang="en-US" sz="1100" kern="1200"/>
            <a:t>Citizen science: driven by tens of thousands of volunteers</a:t>
          </a:r>
        </a:p>
      </dsp:txBody>
      <dsp:txXfrm>
        <a:off x="4939956" y="738377"/>
        <a:ext cx="3795520" cy="1071371"/>
      </dsp:txXfrm>
    </dsp:sp>
    <dsp:sp modelId="{0EA7231A-B445-4467-A704-BE9D708790D8}">
      <dsp:nvSpPr>
        <dsp:cNvPr id="0" name=""/>
        <dsp:cNvSpPr/>
      </dsp:nvSpPr>
      <dsp:spPr>
        <a:xfrm>
          <a:off x="4939956" y="361949"/>
          <a:ext cx="3795520" cy="3764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0650" bIns="0" numCol="1" spcCol="1270" anchor="ctr" anchorCtr="0">
          <a:noAutofit/>
        </a:bodyPr>
        <a:lstStyle/>
        <a:p>
          <a:pPr marL="0" lvl="0" indent="0" algn="l" defTabSz="844550">
            <a:lnSpc>
              <a:spcPct val="90000"/>
            </a:lnSpc>
            <a:spcBef>
              <a:spcPct val="0"/>
            </a:spcBef>
            <a:spcAft>
              <a:spcPct val="35000"/>
            </a:spcAft>
            <a:buNone/>
            <a:defRPr b="1"/>
          </a:pPr>
          <a:r>
            <a:rPr lang="en-US" sz="1900" kern="1200"/>
            <a:t>Now</a:t>
          </a:r>
        </a:p>
      </dsp:txBody>
      <dsp:txXfrm>
        <a:off x="4939956" y="361949"/>
        <a:ext cx="3795520" cy="376427"/>
      </dsp:txXfrm>
    </dsp:sp>
    <dsp:sp modelId="{434BB770-3AD8-4672-9E08-43258F7305A4}">
      <dsp:nvSpPr>
        <dsp:cNvPr id="0" name=""/>
        <dsp:cNvSpPr/>
      </dsp:nvSpPr>
      <dsp:spPr>
        <a:xfrm>
          <a:off x="4751742" y="738377"/>
          <a:ext cx="0" cy="1071371"/>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458EB603-5C28-4020-8DD2-441C2A2137EF}">
      <dsp:nvSpPr>
        <dsp:cNvPr id="0" name=""/>
        <dsp:cNvSpPr/>
      </dsp:nvSpPr>
      <dsp:spPr>
        <a:xfrm>
          <a:off x="4717169" y="1775870"/>
          <a:ext cx="67757" cy="67757"/>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1205A5-E36F-4730-A7AD-9A8FF94F74B7}">
      <dsp:nvSpPr>
        <dsp:cNvPr id="0" name=""/>
        <dsp:cNvSpPr/>
      </dsp:nvSpPr>
      <dsp:spPr>
        <a:xfrm>
          <a:off x="0" y="47154"/>
          <a:ext cx="6807791" cy="4867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latin typeface="Californian FB" panose="0207040306080B030204" pitchFamily="18" charset="0"/>
            </a:rPr>
            <a:t>1987 – Asian Waterbird Census: AWC40 this year</a:t>
          </a:r>
        </a:p>
      </dsp:txBody>
      <dsp:txXfrm>
        <a:off x="23760" y="70914"/>
        <a:ext cx="6760271" cy="439200"/>
      </dsp:txXfrm>
    </dsp:sp>
    <dsp:sp modelId="{225FD95F-28E8-4893-8D87-A90981EBEE5F}">
      <dsp:nvSpPr>
        <dsp:cNvPr id="0" name=""/>
        <dsp:cNvSpPr/>
      </dsp:nvSpPr>
      <dsp:spPr>
        <a:xfrm>
          <a:off x="0" y="608754"/>
          <a:ext cx="6807791" cy="486720"/>
        </a:xfrm>
        <a:prstGeom prst="roundRect">
          <a:avLst/>
        </a:prstGeom>
        <a:solidFill>
          <a:schemeClr val="accent2">
            <a:hueOff val="-220674"/>
            <a:satOff val="1055"/>
            <a:lumOff val="1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latin typeface="Californian FB" panose="0207040306080B030204" pitchFamily="18" charset="0"/>
            </a:rPr>
            <a:t>1990 – Neotropical Waterbird Census</a:t>
          </a:r>
        </a:p>
      </dsp:txBody>
      <dsp:txXfrm>
        <a:off x="23760" y="632514"/>
        <a:ext cx="6760271" cy="439200"/>
      </dsp:txXfrm>
    </dsp:sp>
    <dsp:sp modelId="{86DA7CD7-4FF4-491A-AD3E-D5B4F7901565}">
      <dsp:nvSpPr>
        <dsp:cNvPr id="0" name=""/>
        <dsp:cNvSpPr/>
      </dsp:nvSpPr>
      <dsp:spPr>
        <a:xfrm>
          <a:off x="0" y="1170354"/>
          <a:ext cx="6807791" cy="486720"/>
        </a:xfrm>
        <a:prstGeom prst="roundRect">
          <a:avLst/>
        </a:prstGeom>
        <a:solidFill>
          <a:schemeClr val="accent2">
            <a:hueOff val="-441348"/>
            <a:satOff val="2109"/>
            <a:lumOff val="294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latin typeface="Californian FB" panose="0207040306080B030204" pitchFamily="18" charset="0"/>
            </a:rPr>
            <a:t>1991 – African Waterbird Census</a:t>
          </a:r>
        </a:p>
      </dsp:txBody>
      <dsp:txXfrm>
        <a:off x="23760" y="1194114"/>
        <a:ext cx="6760271" cy="439200"/>
      </dsp:txXfrm>
    </dsp:sp>
    <dsp:sp modelId="{5A3D65C4-72B6-496E-A72B-E17AA53D632E}">
      <dsp:nvSpPr>
        <dsp:cNvPr id="0" name=""/>
        <dsp:cNvSpPr/>
      </dsp:nvSpPr>
      <dsp:spPr>
        <a:xfrm>
          <a:off x="0" y="1731954"/>
          <a:ext cx="6807791" cy="486720"/>
        </a:xfrm>
        <a:prstGeom prst="roundRect">
          <a:avLst/>
        </a:prstGeom>
        <a:solidFill>
          <a:schemeClr val="accent2">
            <a:hueOff val="-662022"/>
            <a:satOff val="3164"/>
            <a:lumOff val="441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latin typeface="Californian FB" panose="0207040306080B030204" pitchFamily="18" charset="0"/>
            </a:rPr>
            <a:t>2009 – Caribbean Waterbird Census.</a:t>
          </a:r>
        </a:p>
      </dsp:txBody>
      <dsp:txXfrm>
        <a:off x="23760" y="1755714"/>
        <a:ext cx="6760271" cy="439200"/>
      </dsp:txXfrm>
    </dsp:sp>
    <dsp:sp modelId="{358F5A9A-F9FC-4CAC-ACFB-9CB52AA28672}">
      <dsp:nvSpPr>
        <dsp:cNvPr id="0" name=""/>
        <dsp:cNvSpPr/>
      </dsp:nvSpPr>
      <dsp:spPr>
        <a:xfrm>
          <a:off x="0" y="2293554"/>
          <a:ext cx="6807791" cy="486720"/>
        </a:xfrm>
        <a:prstGeom prst="roundRect">
          <a:avLst/>
        </a:prstGeom>
        <a:solidFill>
          <a:schemeClr val="accent2">
            <a:hueOff val="-882696"/>
            <a:satOff val="4218"/>
            <a:lumOff val="588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latin typeface="Californian FB" panose="0207040306080B030204" pitchFamily="18" charset="0"/>
            </a:rPr>
            <a:t>2011 – Central American Waterbird Census</a:t>
          </a:r>
        </a:p>
      </dsp:txBody>
      <dsp:txXfrm>
        <a:off x="23760" y="2317314"/>
        <a:ext cx="6760271" cy="4392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913094-13CA-47C5-94BA-B8C56A3F814B}">
      <dsp:nvSpPr>
        <dsp:cNvPr id="0" name=""/>
        <dsp:cNvSpPr/>
      </dsp:nvSpPr>
      <dsp:spPr>
        <a:xfrm>
          <a:off x="0" y="587443"/>
          <a:ext cx="1428743" cy="857246"/>
        </a:xfrm>
        <a:prstGeom prst="rect">
          <a:avLst/>
        </a:prstGeom>
        <a:solidFill>
          <a:schemeClr val="accent3">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Californian FB" panose="0207040306080B030204" pitchFamily="18" charset="0"/>
            </a:rPr>
            <a:t>National Parks</a:t>
          </a:r>
        </a:p>
      </dsp:txBody>
      <dsp:txXfrm>
        <a:off x="0" y="587443"/>
        <a:ext cx="1428743" cy="857246"/>
      </dsp:txXfrm>
    </dsp:sp>
    <dsp:sp modelId="{94750CC7-A6C4-4F95-B3BB-E0FDE56B332F}">
      <dsp:nvSpPr>
        <dsp:cNvPr id="0" name=""/>
        <dsp:cNvSpPr/>
      </dsp:nvSpPr>
      <dsp:spPr>
        <a:xfrm>
          <a:off x="1571618" y="587443"/>
          <a:ext cx="1428743" cy="857246"/>
        </a:xfrm>
        <a:prstGeom prst="rect">
          <a:avLst/>
        </a:prstGeom>
        <a:solidFill>
          <a:schemeClr val="accent3">
            <a:shade val="50000"/>
            <a:hueOff val="28080"/>
            <a:satOff val="-1575"/>
            <a:lumOff val="724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Californian FB" panose="0207040306080B030204" pitchFamily="18" charset="0"/>
            </a:rPr>
            <a:t>Sanctuaries</a:t>
          </a:r>
        </a:p>
      </dsp:txBody>
      <dsp:txXfrm>
        <a:off x="1571618" y="587443"/>
        <a:ext cx="1428743" cy="857246"/>
      </dsp:txXfrm>
    </dsp:sp>
    <dsp:sp modelId="{6EA2101E-C6BF-4032-A4BF-3EFE40F009BA}">
      <dsp:nvSpPr>
        <dsp:cNvPr id="0" name=""/>
        <dsp:cNvSpPr/>
      </dsp:nvSpPr>
      <dsp:spPr>
        <a:xfrm>
          <a:off x="3143236" y="587443"/>
          <a:ext cx="1428743" cy="857246"/>
        </a:xfrm>
        <a:prstGeom prst="rect">
          <a:avLst/>
        </a:prstGeom>
        <a:solidFill>
          <a:schemeClr val="accent3">
            <a:shade val="50000"/>
            <a:hueOff val="56159"/>
            <a:satOff val="-3150"/>
            <a:lumOff val="1449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Californian FB" panose="0207040306080B030204" pitchFamily="18" charset="0"/>
            </a:rPr>
            <a:t>Community Conservation Areas</a:t>
          </a:r>
        </a:p>
      </dsp:txBody>
      <dsp:txXfrm>
        <a:off x="3143236" y="587443"/>
        <a:ext cx="1428743" cy="857246"/>
      </dsp:txXfrm>
    </dsp:sp>
    <dsp:sp modelId="{16E55631-551D-4454-90C3-7FB0A501C6E0}">
      <dsp:nvSpPr>
        <dsp:cNvPr id="0" name=""/>
        <dsp:cNvSpPr/>
      </dsp:nvSpPr>
      <dsp:spPr>
        <a:xfrm>
          <a:off x="0" y="1587564"/>
          <a:ext cx="1428743" cy="857246"/>
        </a:xfrm>
        <a:prstGeom prst="rect">
          <a:avLst/>
        </a:prstGeom>
        <a:solidFill>
          <a:schemeClr val="accent3">
            <a:shade val="50000"/>
            <a:hueOff val="84239"/>
            <a:satOff val="-4725"/>
            <a:lumOff val="217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Californian FB" panose="0207040306080B030204" pitchFamily="18" charset="0"/>
            </a:rPr>
            <a:t>Ramsar Sites</a:t>
          </a:r>
        </a:p>
      </dsp:txBody>
      <dsp:txXfrm>
        <a:off x="0" y="1587564"/>
        <a:ext cx="1428743" cy="857246"/>
      </dsp:txXfrm>
    </dsp:sp>
    <dsp:sp modelId="{8E1D156D-E10C-423C-ACB0-CEF496235E0E}">
      <dsp:nvSpPr>
        <dsp:cNvPr id="0" name=""/>
        <dsp:cNvSpPr/>
      </dsp:nvSpPr>
      <dsp:spPr>
        <a:xfrm>
          <a:off x="1571618" y="1587564"/>
          <a:ext cx="1428743" cy="857246"/>
        </a:xfrm>
        <a:prstGeom prst="rect">
          <a:avLst/>
        </a:prstGeom>
        <a:solidFill>
          <a:schemeClr val="accent3">
            <a:shade val="50000"/>
            <a:hueOff val="112319"/>
            <a:satOff val="-6299"/>
            <a:lumOff val="2898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Californian FB" panose="0207040306080B030204" pitchFamily="18" charset="0"/>
            </a:rPr>
            <a:t>World Heritage Sites</a:t>
          </a:r>
        </a:p>
      </dsp:txBody>
      <dsp:txXfrm>
        <a:off x="1571618" y="1587564"/>
        <a:ext cx="1428743" cy="857246"/>
      </dsp:txXfrm>
    </dsp:sp>
    <dsp:sp modelId="{EA576C8A-AD63-4436-BFC2-3BD929229119}">
      <dsp:nvSpPr>
        <dsp:cNvPr id="0" name=""/>
        <dsp:cNvSpPr/>
      </dsp:nvSpPr>
      <dsp:spPr>
        <a:xfrm>
          <a:off x="3143236" y="1587564"/>
          <a:ext cx="1428743" cy="857246"/>
        </a:xfrm>
        <a:prstGeom prst="rect">
          <a:avLst/>
        </a:prstGeom>
        <a:solidFill>
          <a:schemeClr val="accent3">
            <a:shade val="50000"/>
            <a:hueOff val="140398"/>
            <a:satOff val="-7874"/>
            <a:lumOff val="362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Californian FB" panose="0207040306080B030204" pitchFamily="18" charset="0"/>
            </a:rPr>
            <a:t>East-Asian Australasian Flyway Network Sites</a:t>
          </a:r>
        </a:p>
      </dsp:txBody>
      <dsp:txXfrm>
        <a:off x="3143236" y="1587564"/>
        <a:ext cx="1428743" cy="857246"/>
      </dsp:txXfrm>
    </dsp:sp>
    <dsp:sp modelId="{EEB5E963-E7DB-4855-9F56-755B8E0377F6}">
      <dsp:nvSpPr>
        <dsp:cNvPr id="0" name=""/>
        <dsp:cNvSpPr/>
      </dsp:nvSpPr>
      <dsp:spPr>
        <a:xfrm>
          <a:off x="0" y="2587684"/>
          <a:ext cx="1428743" cy="857246"/>
        </a:xfrm>
        <a:prstGeom prst="rect">
          <a:avLst/>
        </a:prstGeom>
        <a:solidFill>
          <a:schemeClr val="accent3">
            <a:shade val="50000"/>
            <a:hueOff val="168478"/>
            <a:satOff val="-9449"/>
            <a:lumOff val="434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Californian FB" panose="0207040306080B030204" pitchFamily="18" charset="0"/>
            </a:rPr>
            <a:t>Western/Central Asian Flyway Site Network</a:t>
          </a:r>
        </a:p>
      </dsp:txBody>
      <dsp:txXfrm>
        <a:off x="0" y="2587684"/>
        <a:ext cx="1428743" cy="857246"/>
      </dsp:txXfrm>
    </dsp:sp>
    <dsp:sp modelId="{D97F8744-78D0-4FC2-B903-B94025478E91}">
      <dsp:nvSpPr>
        <dsp:cNvPr id="0" name=""/>
        <dsp:cNvSpPr/>
      </dsp:nvSpPr>
      <dsp:spPr>
        <a:xfrm>
          <a:off x="1571618" y="2587684"/>
          <a:ext cx="1428743" cy="857246"/>
        </a:xfrm>
        <a:prstGeom prst="rect">
          <a:avLst/>
        </a:prstGeom>
        <a:solidFill>
          <a:schemeClr val="accent3">
            <a:shade val="50000"/>
            <a:hueOff val="140398"/>
            <a:satOff val="-7874"/>
            <a:lumOff val="362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Californian FB" panose="0207040306080B030204" pitchFamily="18" charset="0"/>
            </a:rPr>
            <a:t>WHSRN sites</a:t>
          </a:r>
        </a:p>
      </dsp:txBody>
      <dsp:txXfrm>
        <a:off x="1571618" y="2587684"/>
        <a:ext cx="1428743" cy="857246"/>
      </dsp:txXfrm>
    </dsp:sp>
    <dsp:sp modelId="{641284F4-B978-4296-B9FD-23EB63AD9CD4}">
      <dsp:nvSpPr>
        <dsp:cNvPr id="0" name=""/>
        <dsp:cNvSpPr/>
      </dsp:nvSpPr>
      <dsp:spPr>
        <a:xfrm>
          <a:off x="3143236" y="2587684"/>
          <a:ext cx="1428743" cy="857246"/>
        </a:xfrm>
        <a:prstGeom prst="rect">
          <a:avLst/>
        </a:prstGeom>
        <a:solidFill>
          <a:schemeClr val="accent3">
            <a:shade val="50000"/>
            <a:hueOff val="112319"/>
            <a:satOff val="-6299"/>
            <a:lumOff val="2898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Californian FB" panose="0207040306080B030204" pitchFamily="18" charset="0"/>
            </a:rPr>
            <a:t>Important Bird and Biodiversity Areas (IBA)</a:t>
          </a:r>
        </a:p>
      </dsp:txBody>
      <dsp:txXfrm>
        <a:off x="3143236" y="2587684"/>
        <a:ext cx="1428743" cy="857246"/>
      </dsp:txXfrm>
    </dsp:sp>
    <dsp:sp modelId="{6BD5C30E-1060-4532-BA17-9339E07836DF}">
      <dsp:nvSpPr>
        <dsp:cNvPr id="0" name=""/>
        <dsp:cNvSpPr/>
      </dsp:nvSpPr>
      <dsp:spPr>
        <a:xfrm>
          <a:off x="0" y="3587805"/>
          <a:ext cx="1428743" cy="857246"/>
        </a:xfrm>
        <a:prstGeom prst="rect">
          <a:avLst/>
        </a:prstGeom>
        <a:solidFill>
          <a:schemeClr val="accent3">
            <a:shade val="50000"/>
            <a:hueOff val="84239"/>
            <a:satOff val="-4725"/>
            <a:lumOff val="217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Californian FB" panose="0207040306080B030204" pitchFamily="18" charset="0"/>
            </a:rPr>
            <a:t>Privately owned areas</a:t>
          </a:r>
        </a:p>
      </dsp:txBody>
      <dsp:txXfrm>
        <a:off x="0" y="3587805"/>
        <a:ext cx="1428743" cy="857246"/>
      </dsp:txXfrm>
    </dsp:sp>
    <dsp:sp modelId="{9F926ED7-BF46-4FCB-B794-D21A1FE8C194}">
      <dsp:nvSpPr>
        <dsp:cNvPr id="0" name=""/>
        <dsp:cNvSpPr/>
      </dsp:nvSpPr>
      <dsp:spPr>
        <a:xfrm>
          <a:off x="1571618" y="3587805"/>
          <a:ext cx="1428743" cy="857246"/>
        </a:xfrm>
        <a:prstGeom prst="rect">
          <a:avLst/>
        </a:prstGeom>
        <a:solidFill>
          <a:schemeClr val="accent3">
            <a:shade val="50000"/>
            <a:hueOff val="56159"/>
            <a:satOff val="-3150"/>
            <a:lumOff val="1449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Californian FB" panose="0207040306080B030204" pitchFamily="18" charset="0"/>
            </a:rPr>
            <a:t>Unprotected areas</a:t>
          </a:r>
        </a:p>
      </dsp:txBody>
      <dsp:txXfrm>
        <a:off x="1571618" y="3587805"/>
        <a:ext cx="1428743" cy="857246"/>
      </dsp:txXfrm>
    </dsp:sp>
    <dsp:sp modelId="{2BA5508E-43BD-4284-9131-346F4E4C7C18}">
      <dsp:nvSpPr>
        <dsp:cNvPr id="0" name=""/>
        <dsp:cNvSpPr/>
      </dsp:nvSpPr>
      <dsp:spPr>
        <a:xfrm>
          <a:off x="3143236" y="3587805"/>
          <a:ext cx="1428743" cy="857246"/>
        </a:xfrm>
        <a:prstGeom prst="rect">
          <a:avLst/>
        </a:prstGeom>
        <a:solidFill>
          <a:schemeClr val="accent3">
            <a:shade val="50000"/>
            <a:hueOff val="28080"/>
            <a:satOff val="-1575"/>
            <a:lumOff val="724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Californian FB" panose="0207040306080B030204" pitchFamily="18" charset="0"/>
            </a:rPr>
            <a:t>Industrial Wetlands</a:t>
          </a:r>
        </a:p>
      </dsp:txBody>
      <dsp:txXfrm>
        <a:off x="3143236" y="3587805"/>
        <a:ext cx="1428743" cy="85724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B88F1A-8F90-7F4F-9C1E-E8F44E45D89C}">
      <dsp:nvSpPr>
        <dsp:cNvPr id="0" name=""/>
        <dsp:cNvSpPr/>
      </dsp:nvSpPr>
      <dsp:spPr>
        <a:xfrm>
          <a:off x="6182689" y="1942116"/>
          <a:ext cx="1724767" cy="861218"/>
        </a:xfrm>
        <a:custGeom>
          <a:avLst/>
          <a:gdLst/>
          <a:ahLst/>
          <a:cxnLst/>
          <a:rect l="0" t="0" r="0" b="0"/>
          <a:pathLst>
            <a:path>
              <a:moveTo>
                <a:pt x="0" y="0"/>
              </a:moveTo>
              <a:lnTo>
                <a:pt x="0" y="785585"/>
              </a:lnTo>
              <a:lnTo>
                <a:pt x="1724767" y="785585"/>
              </a:lnTo>
              <a:lnTo>
                <a:pt x="1724767" y="861218"/>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0761C39-8E8C-D442-A58E-B2D9F5F0B7C9}">
      <dsp:nvSpPr>
        <dsp:cNvPr id="0" name=""/>
        <dsp:cNvSpPr/>
      </dsp:nvSpPr>
      <dsp:spPr>
        <a:xfrm>
          <a:off x="6102932" y="1942116"/>
          <a:ext cx="91440" cy="861218"/>
        </a:xfrm>
        <a:custGeom>
          <a:avLst/>
          <a:gdLst/>
          <a:ahLst/>
          <a:cxnLst/>
          <a:rect l="0" t="0" r="0" b="0"/>
          <a:pathLst>
            <a:path>
              <a:moveTo>
                <a:pt x="79756" y="0"/>
              </a:moveTo>
              <a:lnTo>
                <a:pt x="79756" y="785585"/>
              </a:lnTo>
              <a:lnTo>
                <a:pt x="45720" y="785585"/>
              </a:lnTo>
              <a:lnTo>
                <a:pt x="45720" y="861218"/>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F8D5C53-BB0F-2646-9D82-72CE1483FB9D}">
      <dsp:nvSpPr>
        <dsp:cNvPr id="0" name=""/>
        <dsp:cNvSpPr/>
      </dsp:nvSpPr>
      <dsp:spPr>
        <a:xfrm>
          <a:off x="4389848" y="1942116"/>
          <a:ext cx="1792841" cy="861218"/>
        </a:xfrm>
        <a:custGeom>
          <a:avLst/>
          <a:gdLst/>
          <a:ahLst/>
          <a:cxnLst/>
          <a:rect l="0" t="0" r="0" b="0"/>
          <a:pathLst>
            <a:path>
              <a:moveTo>
                <a:pt x="1792841" y="0"/>
              </a:moveTo>
              <a:lnTo>
                <a:pt x="1792841" y="785585"/>
              </a:lnTo>
              <a:lnTo>
                <a:pt x="0" y="785585"/>
              </a:lnTo>
              <a:lnTo>
                <a:pt x="0" y="861218"/>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5CA743B-1FEB-6341-AEFE-51B38ACFE357}">
      <dsp:nvSpPr>
        <dsp:cNvPr id="0" name=""/>
        <dsp:cNvSpPr/>
      </dsp:nvSpPr>
      <dsp:spPr>
        <a:xfrm>
          <a:off x="4339666" y="596675"/>
          <a:ext cx="1843023" cy="827007"/>
        </a:xfrm>
        <a:custGeom>
          <a:avLst/>
          <a:gdLst/>
          <a:ahLst/>
          <a:cxnLst/>
          <a:rect l="0" t="0" r="0" b="0"/>
          <a:pathLst>
            <a:path>
              <a:moveTo>
                <a:pt x="0" y="0"/>
              </a:moveTo>
              <a:lnTo>
                <a:pt x="0" y="751374"/>
              </a:lnTo>
              <a:lnTo>
                <a:pt x="1843023" y="751374"/>
              </a:lnTo>
              <a:lnTo>
                <a:pt x="1843023" y="827007"/>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D584BF-8498-C741-BDBA-383DB47F40F9}">
      <dsp:nvSpPr>
        <dsp:cNvPr id="0" name=""/>
        <dsp:cNvSpPr/>
      </dsp:nvSpPr>
      <dsp:spPr>
        <a:xfrm>
          <a:off x="1736318" y="596675"/>
          <a:ext cx="2603348" cy="818837"/>
        </a:xfrm>
        <a:custGeom>
          <a:avLst/>
          <a:gdLst/>
          <a:ahLst/>
          <a:cxnLst/>
          <a:rect l="0" t="0" r="0" b="0"/>
          <a:pathLst>
            <a:path>
              <a:moveTo>
                <a:pt x="2603348" y="0"/>
              </a:moveTo>
              <a:lnTo>
                <a:pt x="2603348" y="743204"/>
              </a:lnTo>
              <a:lnTo>
                <a:pt x="0" y="743204"/>
              </a:lnTo>
              <a:lnTo>
                <a:pt x="0" y="818837"/>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976034B-79E1-B349-88E1-5DD5269027E6}">
      <dsp:nvSpPr>
        <dsp:cNvPr id="0" name=""/>
        <dsp:cNvSpPr/>
      </dsp:nvSpPr>
      <dsp:spPr>
        <a:xfrm>
          <a:off x="3509022" y="-86178"/>
          <a:ext cx="1661288" cy="68285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295E32-A2CB-AA4D-A3D9-572779BED112}">
      <dsp:nvSpPr>
        <dsp:cNvPr id="0" name=""/>
        <dsp:cNvSpPr/>
      </dsp:nvSpPr>
      <dsp:spPr>
        <a:xfrm>
          <a:off x="3599736" y="0"/>
          <a:ext cx="1661288" cy="68285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Californian FB" panose="0207040306080B030204" pitchFamily="18" charset="77"/>
            </a:rPr>
            <a:t>IWC underpins: </a:t>
          </a:r>
        </a:p>
      </dsp:txBody>
      <dsp:txXfrm>
        <a:off x="3619736" y="20000"/>
        <a:ext cx="1621288" cy="642854"/>
      </dsp:txXfrm>
    </dsp:sp>
    <dsp:sp modelId="{62EC5AE2-302D-A844-B926-C0BA68F84A02}">
      <dsp:nvSpPr>
        <dsp:cNvPr id="0" name=""/>
        <dsp:cNvSpPr/>
      </dsp:nvSpPr>
      <dsp:spPr>
        <a:xfrm>
          <a:off x="-15479" y="1415512"/>
          <a:ext cx="3503595" cy="102416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4879DE-EB7E-6241-80C0-8B1C849DCFF3}">
      <dsp:nvSpPr>
        <dsp:cNvPr id="0" name=""/>
        <dsp:cNvSpPr/>
      </dsp:nvSpPr>
      <dsp:spPr>
        <a:xfrm>
          <a:off x="75234" y="1501691"/>
          <a:ext cx="3503595" cy="102416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Californian FB" panose="0207040306080B030204" pitchFamily="18" charset="77"/>
            </a:rPr>
            <a:t>Site Prioritisation &amp; Protection (Ramsar sites, AEWA Critical Sites, EAAFP Network Sites, WHSRN Network Sites, Key Biodiversity Areas, EU Special Protected Areas) </a:t>
          </a:r>
        </a:p>
      </dsp:txBody>
      <dsp:txXfrm>
        <a:off x="105231" y="1531688"/>
        <a:ext cx="3443601" cy="964175"/>
      </dsp:txXfrm>
    </dsp:sp>
    <dsp:sp modelId="{471BEF1E-E78A-C84C-AD69-8366BF94FB3F}">
      <dsp:nvSpPr>
        <dsp:cNvPr id="0" name=""/>
        <dsp:cNvSpPr/>
      </dsp:nvSpPr>
      <dsp:spPr>
        <a:xfrm>
          <a:off x="4960501" y="1423683"/>
          <a:ext cx="2444375" cy="518433"/>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B33EC3-1D4C-084D-95A9-87C34F88D38D}">
      <dsp:nvSpPr>
        <dsp:cNvPr id="0" name=""/>
        <dsp:cNvSpPr/>
      </dsp:nvSpPr>
      <dsp:spPr>
        <a:xfrm>
          <a:off x="5051216" y="1509862"/>
          <a:ext cx="2444375" cy="518433"/>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Californian FB" panose="0207040306080B030204" pitchFamily="18" charset="77"/>
            </a:rPr>
            <a:t>National Reporting and Conservation Obligations </a:t>
          </a:r>
        </a:p>
      </dsp:txBody>
      <dsp:txXfrm>
        <a:off x="5066400" y="1525046"/>
        <a:ext cx="2414007" cy="488065"/>
      </dsp:txXfrm>
    </dsp:sp>
    <dsp:sp modelId="{BFD8B72E-0943-1148-9F64-9D7A783D5733}">
      <dsp:nvSpPr>
        <dsp:cNvPr id="0" name=""/>
        <dsp:cNvSpPr/>
      </dsp:nvSpPr>
      <dsp:spPr>
        <a:xfrm>
          <a:off x="3601160" y="2803335"/>
          <a:ext cx="1577375" cy="904655"/>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0E2A51-0817-034C-9DD9-16B939C3B657}">
      <dsp:nvSpPr>
        <dsp:cNvPr id="0" name=""/>
        <dsp:cNvSpPr/>
      </dsp:nvSpPr>
      <dsp:spPr>
        <a:xfrm>
          <a:off x="3691874" y="2889513"/>
          <a:ext cx="1577375" cy="904655"/>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latin typeface="Californian FB" panose="0207040306080B030204" pitchFamily="18" charset="77"/>
            </a:rPr>
            <a:t>Legal Frameworks (EU Birds Directive, AEWA) </a:t>
          </a:r>
        </a:p>
      </dsp:txBody>
      <dsp:txXfrm>
        <a:off x="3718370" y="2916009"/>
        <a:ext cx="1524383" cy="851663"/>
      </dsp:txXfrm>
    </dsp:sp>
    <dsp:sp modelId="{5F02FC92-697C-8C44-94E0-02F93F108BA1}">
      <dsp:nvSpPr>
        <dsp:cNvPr id="0" name=""/>
        <dsp:cNvSpPr/>
      </dsp:nvSpPr>
      <dsp:spPr>
        <a:xfrm>
          <a:off x="5359964" y="2803335"/>
          <a:ext cx="1577375" cy="1201463"/>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B21C18-03E6-844C-825E-11FB3AACAFC9}">
      <dsp:nvSpPr>
        <dsp:cNvPr id="0" name=""/>
        <dsp:cNvSpPr/>
      </dsp:nvSpPr>
      <dsp:spPr>
        <a:xfrm>
          <a:off x="5450679" y="2889513"/>
          <a:ext cx="1577375" cy="1201463"/>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latin typeface="Californian FB" panose="0207040306080B030204" pitchFamily="18" charset="77"/>
            </a:rPr>
            <a:t>Action Plans </a:t>
          </a:r>
        </a:p>
        <a:p>
          <a:pPr marL="0" lvl="0" indent="0" algn="ctr" defTabSz="444500">
            <a:lnSpc>
              <a:spcPct val="90000"/>
            </a:lnSpc>
            <a:spcBef>
              <a:spcPct val="0"/>
            </a:spcBef>
            <a:spcAft>
              <a:spcPct val="35000"/>
            </a:spcAft>
            <a:buNone/>
          </a:pPr>
          <a:r>
            <a:rPr lang="en-US" sz="1000" i="1" kern="1200">
              <a:solidFill>
                <a:schemeClr val="tx1"/>
              </a:solidFill>
              <a:effectLst/>
              <a:latin typeface="Californian FB" panose="0207040306080B030204" pitchFamily="18" charset="77"/>
              <a:ea typeface="+mn-ea"/>
              <a:cs typeface="+mn-cs"/>
            </a:rPr>
            <a:t>(National Biodiversity Strategies and Action Plans (NBSAPs)</a:t>
          </a:r>
          <a:r>
            <a:rPr lang="en-US" sz="1000" kern="1200">
              <a:solidFill>
                <a:schemeClr val="tx1"/>
              </a:solidFill>
              <a:effectLst/>
              <a:latin typeface="Californian FB" panose="0207040306080B030204" pitchFamily="18" charset="77"/>
              <a:ea typeface="+mn-ea"/>
              <a:cs typeface="+mn-cs"/>
            </a:rPr>
            <a:t>, </a:t>
          </a:r>
          <a:r>
            <a:rPr lang="en-US" sz="1000" i="1" kern="1200">
              <a:solidFill>
                <a:schemeClr val="tx1"/>
              </a:solidFill>
              <a:effectLst/>
              <a:latin typeface="Californian FB" panose="0207040306080B030204" pitchFamily="18" charset="77"/>
              <a:ea typeface="+mn-ea"/>
              <a:cs typeface="+mn-cs"/>
            </a:rPr>
            <a:t>Nationally Determined Contributions (NDCs)</a:t>
          </a:r>
          <a:r>
            <a:rPr lang="en-US" sz="1000" kern="1200">
              <a:solidFill>
                <a:schemeClr val="tx1"/>
              </a:solidFill>
              <a:effectLst/>
              <a:latin typeface="Californian FB" panose="0207040306080B030204" pitchFamily="18" charset="77"/>
              <a:ea typeface="+mn-ea"/>
              <a:cs typeface="+mn-cs"/>
            </a:rPr>
            <a:t>, and </a:t>
          </a:r>
          <a:r>
            <a:rPr lang="en-US" sz="1000" i="1" kern="1200">
              <a:solidFill>
                <a:schemeClr val="tx1"/>
              </a:solidFill>
              <a:effectLst/>
              <a:latin typeface="Californian FB" panose="0207040306080B030204" pitchFamily="18" charset="77"/>
              <a:ea typeface="+mn-ea"/>
              <a:cs typeface="+mn-cs"/>
            </a:rPr>
            <a:t>National Adaptation Plans (NAPs)</a:t>
          </a:r>
          <a:endParaRPr lang="en-US" sz="1000" kern="1200">
            <a:latin typeface="Californian FB" panose="0207040306080B030204" pitchFamily="18" charset="77"/>
          </a:endParaRPr>
        </a:p>
      </dsp:txBody>
      <dsp:txXfrm>
        <a:off x="5485869" y="2924703"/>
        <a:ext cx="1506995" cy="1131083"/>
      </dsp:txXfrm>
    </dsp:sp>
    <dsp:sp modelId="{FE18CBBE-5CD5-8249-823E-4F154C54CBE5}">
      <dsp:nvSpPr>
        <dsp:cNvPr id="0" name=""/>
        <dsp:cNvSpPr/>
      </dsp:nvSpPr>
      <dsp:spPr>
        <a:xfrm>
          <a:off x="7118769" y="2803335"/>
          <a:ext cx="1577375" cy="1303226"/>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7C9463-B60B-2B40-8E0D-71436A79CEBA}">
      <dsp:nvSpPr>
        <dsp:cNvPr id="0" name=""/>
        <dsp:cNvSpPr/>
      </dsp:nvSpPr>
      <dsp:spPr>
        <a:xfrm>
          <a:off x="7209483" y="2889513"/>
          <a:ext cx="1577375" cy="1303226"/>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latin typeface="Californian FB" panose="0207040306080B030204" pitchFamily="18" charset="77"/>
            </a:rPr>
            <a:t>Global biodiversity targets (GBF, SDGs)</a:t>
          </a:r>
        </a:p>
      </dsp:txBody>
      <dsp:txXfrm>
        <a:off x="7247653" y="2927683"/>
        <a:ext cx="1501035" cy="122688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FE1DD0-66A1-4E01-9FDE-210CE50DEB65}">
      <dsp:nvSpPr>
        <dsp:cNvPr id="0" name=""/>
        <dsp:cNvSpPr/>
      </dsp:nvSpPr>
      <dsp:spPr>
        <a:xfrm>
          <a:off x="0" y="4245"/>
          <a:ext cx="5135615" cy="90437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5C9C28-F8AB-48D9-9C92-6F68F1F7D4B6}">
      <dsp:nvSpPr>
        <dsp:cNvPr id="0" name=""/>
        <dsp:cNvSpPr/>
      </dsp:nvSpPr>
      <dsp:spPr>
        <a:xfrm>
          <a:off x="273572" y="207729"/>
          <a:ext cx="497404" cy="4974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2ADF9F9-C4B3-48C9-8298-64C4C4685CD6}">
      <dsp:nvSpPr>
        <dsp:cNvPr id="0" name=""/>
        <dsp:cNvSpPr/>
      </dsp:nvSpPr>
      <dsp:spPr>
        <a:xfrm>
          <a:off x="1044550" y="4245"/>
          <a:ext cx="4091064" cy="904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713" tIns="95713" rIns="95713" bIns="95713" numCol="1" spcCol="1270" anchor="ctr" anchorCtr="0">
          <a:noAutofit/>
        </a:bodyPr>
        <a:lstStyle/>
        <a:p>
          <a:pPr marL="0" lvl="0" indent="0" algn="l" defTabSz="844550">
            <a:lnSpc>
              <a:spcPct val="100000"/>
            </a:lnSpc>
            <a:spcBef>
              <a:spcPct val="0"/>
            </a:spcBef>
            <a:spcAft>
              <a:spcPct val="35000"/>
            </a:spcAft>
            <a:buNone/>
          </a:pPr>
          <a:r>
            <a:rPr lang="en-US" sz="1900" kern="1200">
              <a:latin typeface="Californian FB" panose="0207040306080B030204" pitchFamily="18" charset="77"/>
            </a:rPr>
            <a:t>Evidence base for WI’s goals and strategy</a:t>
          </a:r>
        </a:p>
      </dsp:txBody>
      <dsp:txXfrm>
        <a:off x="1044550" y="4245"/>
        <a:ext cx="4091064" cy="904372"/>
      </dsp:txXfrm>
    </dsp:sp>
    <dsp:sp modelId="{E5CAEF27-9305-4A40-8C82-3F2D04B91D49}">
      <dsp:nvSpPr>
        <dsp:cNvPr id="0" name=""/>
        <dsp:cNvSpPr/>
      </dsp:nvSpPr>
      <dsp:spPr>
        <a:xfrm>
          <a:off x="0" y="1134711"/>
          <a:ext cx="5135615" cy="90437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4C1D92-A10E-4D15-B357-735306BE94F0}">
      <dsp:nvSpPr>
        <dsp:cNvPr id="0" name=""/>
        <dsp:cNvSpPr/>
      </dsp:nvSpPr>
      <dsp:spPr>
        <a:xfrm>
          <a:off x="273572" y="1338195"/>
          <a:ext cx="497404" cy="4974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D5B9BA-C760-4480-BBDD-9F031D771A59}">
      <dsp:nvSpPr>
        <dsp:cNvPr id="0" name=""/>
        <dsp:cNvSpPr/>
      </dsp:nvSpPr>
      <dsp:spPr>
        <a:xfrm>
          <a:off x="1044550" y="1134711"/>
          <a:ext cx="4091064" cy="904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713" tIns="95713" rIns="95713" bIns="95713" numCol="1" spcCol="1270" anchor="ctr" anchorCtr="0">
          <a:noAutofit/>
        </a:bodyPr>
        <a:lstStyle/>
        <a:p>
          <a:pPr marL="0" lvl="0" indent="0" algn="l" defTabSz="844550">
            <a:lnSpc>
              <a:spcPct val="100000"/>
            </a:lnSpc>
            <a:spcBef>
              <a:spcPct val="0"/>
            </a:spcBef>
            <a:spcAft>
              <a:spcPct val="35000"/>
            </a:spcAft>
            <a:buNone/>
          </a:pPr>
          <a:r>
            <a:rPr lang="en-US" sz="1900" kern="1200">
              <a:latin typeface="Californian FB" panose="0207040306080B030204" pitchFamily="18" charset="77"/>
            </a:rPr>
            <a:t>Tool for advocacy &amp; visibility</a:t>
          </a:r>
        </a:p>
      </dsp:txBody>
      <dsp:txXfrm>
        <a:off x="1044550" y="1134711"/>
        <a:ext cx="4091064" cy="904372"/>
      </dsp:txXfrm>
    </dsp:sp>
    <dsp:sp modelId="{04D93863-B767-4AD1-B774-3F430296A303}">
      <dsp:nvSpPr>
        <dsp:cNvPr id="0" name=""/>
        <dsp:cNvSpPr/>
      </dsp:nvSpPr>
      <dsp:spPr>
        <a:xfrm>
          <a:off x="0" y="2265176"/>
          <a:ext cx="5135615" cy="90437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6A187A-E3B2-4EEF-BF52-F545CEF7BF44}">
      <dsp:nvSpPr>
        <dsp:cNvPr id="0" name=""/>
        <dsp:cNvSpPr/>
      </dsp:nvSpPr>
      <dsp:spPr>
        <a:xfrm>
          <a:off x="273572" y="2468660"/>
          <a:ext cx="497404" cy="4974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B0C5F3-6952-46F7-98DE-C53B2BC1C680}">
      <dsp:nvSpPr>
        <dsp:cNvPr id="0" name=""/>
        <dsp:cNvSpPr/>
      </dsp:nvSpPr>
      <dsp:spPr>
        <a:xfrm>
          <a:off x="1044550" y="2265176"/>
          <a:ext cx="4091064" cy="904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713" tIns="95713" rIns="95713" bIns="95713" numCol="1" spcCol="1270" anchor="ctr" anchorCtr="0">
          <a:noAutofit/>
        </a:bodyPr>
        <a:lstStyle/>
        <a:p>
          <a:pPr marL="0" lvl="0" indent="0" algn="l" defTabSz="844550">
            <a:lnSpc>
              <a:spcPct val="100000"/>
            </a:lnSpc>
            <a:spcBef>
              <a:spcPct val="0"/>
            </a:spcBef>
            <a:spcAft>
              <a:spcPct val="35000"/>
            </a:spcAft>
            <a:buNone/>
          </a:pPr>
          <a:r>
            <a:rPr lang="en-US" sz="1900" kern="1200">
              <a:latin typeface="Californian FB" panose="0207040306080B030204" pitchFamily="18" charset="77"/>
            </a:rPr>
            <a:t>Platform for partnerships &amp; coalitions</a:t>
          </a:r>
        </a:p>
      </dsp:txBody>
      <dsp:txXfrm>
        <a:off x="1044550" y="2265176"/>
        <a:ext cx="4091064" cy="904372"/>
      </dsp:txXfrm>
    </dsp:sp>
    <dsp:sp modelId="{DFC9E506-F739-49F7-8ED4-FF33580D6921}">
      <dsp:nvSpPr>
        <dsp:cNvPr id="0" name=""/>
        <dsp:cNvSpPr/>
      </dsp:nvSpPr>
      <dsp:spPr>
        <a:xfrm>
          <a:off x="0" y="3395642"/>
          <a:ext cx="5135615" cy="90437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732445-33AE-465C-B4AF-90BB46C3BB81}">
      <dsp:nvSpPr>
        <dsp:cNvPr id="0" name=""/>
        <dsp:cNvSpPr/>
      </dsp:nvSpPr>
      <dsp:spPr>
        <a:xfrm>
          <a:off x="273572" y="3599126"/>
          <a:ext cx="497404" cy="49740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783A72-3243-4A88-9140-4623D60F96C3}">
      <dsp:nvSpPr>
        <dsp:cNvPr id="0" name=""/>
        <dsp:cNvSpPr/>
      </dsp:nvSpPr>
      <dsp:spPr>
        <a:xfrm>
          <a:off x="1044550" y="3395642"/>
          <a:ext cx="4091064" cy="904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713" tIns="95713" rIns="95713" bIns="95713" numCol="1" spcCol="1270" anchor="ctr" anchorCtr="0">
          <a:noAutofit/>
        </a:bodyPr>
        <a:lstStyle/>
        <a:p>
          <a:pPr marL="0" lvl="0" indent="0" algn="l" defTabSz="844550">
            <a:lnSpc>
              <a:spcPct val="100000"/>
            </a:lnSpc>
            <a:spcBef>
              <a:spcPct val="0"/>
            </a:spcBef>
            <a:spcAft>
              <a:spcPct val="35000"/>
            </a:spcAft>
            <a:buNone/>
          </a:pPr>
          <a:r>
            <a:rPr lang="en-US" sz="1900" kern="1200">
              <a:latin typeface="Californian FB" panose="0207040306080B030204" pitchFamily="18" charset="77"/>
            </a:rPr>
            <a:t>Channel for community engagement</a:t>
          </a:r>
        </a:p>
      </dsp:txBody>
      <dsp:txXfrm>
        <a:off x="1044550" y="3395642"/>
        <a:ext cx="4091064" cy="904372"/>
      </dsp:txXfrm>
    </dsp:sp>
    <dsp:sp modelId="{AAE44DA0-40F7-43E3-8FD5-7D5B96E366CE}">
      <dsp:nvSpPr>
        <dsp:cNvPr id="0" name=""/>
        <dsp:cNvSpPr/>
      </dsp:nvSpPr>
      <dsp:spPr>
        <a:xfrm>
          <a:off x="0" y="4526107"/>
          <a:ext cx="5135615" cy="90437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BE6FF6-8326-47F9-99E5-57523C467AD4}">
      <dsp:nvSpPr>
        <dsp:cNvPr id="0" name=""/>
        <dsp:cNvSpPr/>
      </dsp:nvSpPr>
      <dsp:spPr>
        <a:xfrm>
          <a:off x="273572" y="4729591"/>
          <a:ext cx="497404" cy="49740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31D9F1-3A95-4F26-80C3-4BD907200809}">
      <dsp:nvSpPr>
        <dsp:cNvPr id="0" name=""/>
        <dsp:cNvSpPr/>
      </dsp:nvSpPr>
      <dsp:spPr>
        <a:xfrm>
          <a:off x="1044550" y="4526107"/>
          <a:ext cx="4091064" cy="904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713" tIns="95713" rIns="95713" bIns="95713" numCol="1" spcCol="1270" anchor="ctr" anchorCtr="0">
          <a:noAutofit/>
        </a:bodyPr>
        <a:lstStyle/>
        <a:p>
          <a:pPr marL="0" lvl="0" indent="0" algn="l" defTabSz="844550">
            <a:lnSpc>
              <a:spcPct val="100000"/>
            </a:lnSpc>
            <a:spcBef>
              <a:spcPct val="0"/>
            </a:spcBef>
            <a:spcAft>
              <a:spcPct val="35000"/>
            </a:spcAft>
            <a:buNone/>
          </a:pPr>
          <a:r>
            <a:rPr lang="en-US" sz="1900" kern="1200">
              <a:latin typeface="Californian FB" panose="0207040306080B030204" pitchFamily="18" charset="77"/>
            </a:rPr>
            <a:t>Let’s celebrate the 60</a:t>
          </a:r>
          <a:r>
            <a:rPr lang="en-US" sz="1900" kern="1200" baseline="30000">
              <a:latin typeface="Californian FB" panose="0207040306080B030204" pitchFamily="18" charset="77"/>
            </a:rPr>
            <a:t>th</a:t>
          </a:r>
          <a:r>
            <a:rPr lang="en-US" sz="1900" kern="1200">
              <a:latin typeface="Californian FB" panose="0207040306080B030204" pitchFamily="18" charset="77"/>
            </a:rPr>
            <a:t> Count!</a:t>
          </a:r>
        </a:p>
      </dsp:txBody>
      <dsp:txXfrm>
        <a:off x="1044550" y="4526107"/>
        <a:ext cx="4091064" cy="90437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B899A3-126B-4127-902F-296E33190A06}" type="datetimeFigureOut">
              <a:rPr lang="en-US" smtClean="0"/>
              <a:t>10/21/2025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DAD499-72BD-4C63-998A-3A85FC11EF5A}" type="slidenum">
              <a:rPr lang="en-US" smtClean="0"/>
              <a:t>‹#›</a:t>
            </a:fld>
            <a:endParaRPr lang="en-US"/>
          </a:p>
        </p:txBody>
      </p:sp>
    </p:spTree>
    <p:extLst>
      <p:ext uri="{BB962C8B-B14F-4D97-AF65-F5344CB8AC3E}">
        <p14:creationId xmlns:p14="http://schemas.microsoft.com/office/powerpoint/2010/main" val="21889389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I’d like to talk about one of the most remarkable citizen science </a:t>
            </a:r>
            <a:r>
              <a:rPr lang="en-US" dirty="0" err="1"/>
              <a:t>programmes</a:t>
            </a:r>
            <a:r>
              <a:rPr lang="en-US" dirty="0"/>
              <a:t> in the world: the International Waterbird Census.</a:t>
            </a:r>
          </a:p>
          <a:p>
            <a:r>
              <a:rPr lang="en-US" dirty="0"/>
              <a:t>This coming January, the IWC will celebrate something quite special -  its 60th anniversary — six decades of people around the globe coming together to count waterbirds. Tens of thousands of volunteers, in all kinds of wetlands, have contributed to this shared effort.</a:t>
            </a:r>
          </a:p>
          <a:p>
            <a:r>
              <a:rPr lang="en-US" dirty="0"/>
              <a:t>It’s not just about numbers: this is one of the longest-running biodiversity monitoring </a:t>
            </a:r>
            <a:r>
              <a:rPr lang="en-US" dirty="0" err="1"/>
              <a:t>programmes</a:t>
            </a:r>
            <a:r>
              <a:rPr lang="en-US" dirty="0"/>
              <a:t> in existence. Thanks to it, we can see how waterbird populations are changing, and what that means for the wetlands they depend on.</a:t>
            </a:r>
          </a:p>
          <a:p>
            <a:r>
              <a:rPr lang="en-US" dirty="0"/>
              <a:t>Throughout this presentation, explain how the IWC60 connects directly to WI’s new 2025 – 2035 strategy, and the role of WI in the census.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5FC0C6-CA07-41F3-8FA4-94CA299494D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26168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Interestingly, Monitoring through the IWC also provides a feedback mechanism, helping adaptive management of flyway site networks — detecting issues, and then guiding solutions. This shows how the IWC supports waterbird conservation across the full cycle of adaptive management.</a:t>
            </a:r>
          </a:p>
          <a:p>
            <a:endParaRPr lang="en-US"/>
          </a:p>
          <a:p>
            <a:endParaRPr lang="en-US"/>
          </a:p>
          <a:p>
            <a:endParaRPr lang="en-US"/>
          </a:p>
          <a:p>
            <a:endParaRPr lang="en-US"/>
          </a:p>
          <a:p>
            <a:endParaRPr lang="en-US"/>
          </a:p>
          <a:p>
            <a:endParaRPr lang="en-US"/>
          </a:p>
          <a:p>
            <a:endParaRPr lang="en-US"/>
          </a:p>
          <a:p>
            <a:r>
              <a:rPr lang="en-US"/>
              <a:t>Chris – maybe check with Tom and </a:t>
            </a:r>
            <a:r>
              <a:rPr lang="en-US" err="1"/>
              <a:t>Szabolc</a:t>
            </a:r>
            <a:r>
              <a:rPr lang="en-US"/>
              <a:t> s but I would say you can add a lot of </a:t>
            </a:r>
            <a:r>
              <a:rPr lang="en-US" err="1"/>
              <a:t>organisations</a:t>
            </a:r>
            <a:r>
              <a:rPr lang="en-US"/>
              <a:t> against Policy and Conservation action including ourselves, </a:t>
            </a:r>
            <a:r>
              <a:rPr lang="en-US" err="1"/>
              <a:t>BirdLife</a:t>
            </a:r>
            <a:r>
              <a:rPr lang="en-US"/>
              <a:t> WWT </a:t>
            </a:r>
            <a:r>
              <a:rPr lang="en-US" err="1"/>
              <a:t>etc</a:t>
            </a:r>
            <a:r>
              <a:rPr lang="en-US"/>
              <a:t> etc. It might clog the graphic to do that but worth mentioning</a:t>
            </a:r>
          </a:p>
        </p:txBody>
      </p:sp>
      <p:sp>
        <p:nvSpPr>
          <p:cNvPr id="4" name="Slide Number Placeholder 3"/>
          <p:cNvSpPr>
            <a:spLocks noGrp="1"/>
          </p:cNvSpPr>
          <p:nvPr>
            <p:ph type="sldNum" sz="quarter" idx="5"/>
          </p:nvPr>
        </p:nvSpPr>
        <p:spPr/>
        <p:txBody>
          <a:bodyPr/>
          <a:lstStyle/>
          <a:p>
            <a:fld id="{8DDAD499-72BD-4C63-998A-3A85FC11EF5A}" type="slidenum">
              <a:rPr lang="en-US" smtClean="0"/>
              <a:t>10</a:t>
            </a:fld>
            <a:endParaRPr lang="en-US"/>
          </a:p>
        </p:txBody>
      </p:sp>
    </p:spTree>
    <p:extLst>
      <p:ext uri="{BB962C8B-B14F-4D97-AF65-F5344CB8AC3E}">
        <p14:creationId xmlns:p14="http://schemas.microsoft.com/office/powerpoint/2010/main" val="29277786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The IWC’s data feed directly into major international frameworks</a:t>
            </a:r>
            <a:br>
              <a:rPr lang="en-GB" dirty="0"/>
            </a:br>
            <a:r>
              <a:rPr lang="en-GB" sz="1200" b="0" i="0" u="none" strike="noStrike" kern="1200" dirty="0">
                <a:solidFill>
                  <a:schemeClr val="tx1"/>
                </a:solidFill>
                <a:effectLst/>
                <a:latin typeface="+mn-lt"/>
                <a:ea typeface="+mn-ea"/>
                <a:cs typeface="+mn-cs"/>
              </a:rPr>
              <a:t>The IWC underpins site prioritisation &amp; protection, </a:t>
            </a:r>
            <a:br>
              <a:rPr lang="en-GB" dirty="0"/>
            </a:br>
            <a:r>
              <a:rPr lang="en-GB" sz="1200" b="0" i="0" u="none" strike="noStrike" kern="1200" dirty="0">
                <a:solidFill>
                  <a:schemeClr val="tx1"/>
                </a:solidFill>
                <a:effectLst/>
                <a:latin typeface="+mn-lt"/>
                <a:ea typeface="+mn-ea"/>
                <a:cs typeface="+mn-cs"/>
              </a:rPr>
              <a:t>By providing robust, long-term data, the IWC helps governments and partners set conservation priorities and measure progress — making it one of Wetlands International’s strongest evidence-based advocacy tools.</a:t>
            </a:r>
          </a:p>
          <a:p>
            <a:endParaRPr lang="en-GB" sz="1200" b="0" i="0" u="none" strike="noStrike" kern="1200" dirty="0">
              <a:solidFill>
                <a:schemeClr val="tx1"/>
              </a:solidFill>
              <a:effectLst/>
              <a:latin typeface="+mn-lt"/>
              <a:ea typeface="+mn-ea"/>
              <a:cs typeface="+mn-cs"/>
            </a:endParaRPr>
          </a:p>
          <a:p>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strategy aims to embed wetlands—including those critical for waterbirds—into </a:t>
            </a:r>
            <a:r>
              <a:rPr lang="en-US" sz="1200" i="1" kern="1200" dirty="0">
                <a:solidFill>
                  <a:schemeClr val="tx1"/>
                </a:solidFill>
                <a:effectLst/>
                <a:latin typeface="+mn-lt"/>
                <a:ea typeface="+mn-ea"/>
                <a:cs typeface="+mn-cs"/>
              </a:rPr>
              <a:t>National Biodiversity Strategies and Action Plans (NBSAPs)</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Nationally Determined Contributions (NDCs)</a:t>
            </a:r>
            <a:r>
              <a:rPr lang="en-US" sz="1200" kern="1200" dirty="0">
                <a:solidFill>
                  <a:schemeClr val="tx1"/>
                </a:solidFill>
                <a:effectLst/>
                <a:latin typeface="+mn-lt"/>
                <a:ea typeface="+mn-ea"/>
                <a:cs typeface="+mn-cs"/>
              </a:rPr>
              <a:t>, and </a:t>
            </a:r>
            <a:r>
              <a:rPr lang="en-US" sz="1200" i="1" kern="1200" dirty="0">
                <a:solidFill>
                  <a:schemeClr val="tx1"/>
                </a:solidFill>
                <a:effectLst/>
                <a:latin typeface="+mn-lt"/>
                <a:ea typeface="+mn-ea"/>
                <a:cs typeface="+mn-cs"/>
              </a:rPr>
              <a:t>National Adaptation Plans (NAPs)</a:t>
            </a:r>
            <a:r>
              <a:rPr lang="en-US" sz="1200" kern="1200" dirty="0">
                <a:solidFill>
                  <a:schemeClr val="tx1"/>
                </a:solidFill>
                <a:effectLst/>
                <a:latin typeface="+mn-lt"/>
                <a:ea typeface="+mn-ea"/>
                <a:cs typeface="+mn-cs"/>
              </a:rPr>
              <a:t>. SN&gt; You can highlight the IWC’s contribution to the flyway instruments (AEWA, EAAFP), the Ramsar Convention, and the EU Birds Directive.</a:t>
            </a:r>
            <a:endParaRPr lang="en-NL" sz="1200" kern="1200" dirty="0">
              <a:solidFill>
                <a:schemeClr val="tx1"/>
              </a:solidFill>
              <a:effectLst/>
              <a:latin typeface="+mn-lt"/>
              <a:ea typeface="+mn-ea"/>
              <a:cs typeface="+mn-cs"/>
            </a:endParaRPr>
          </a:p>
          <a:p>
            <a:endParaRPr lang="en-NL" dirty="0"/>
          </a:p>
        </p:txBody>
      </p:sp>
      <p:sp>
        <p:nvSpPr>
          <p:cNvPr id="4" name="Slide Number Placeholder 3"/>
          <p:cNvSpPr>
            <a:spLocks noGrp="1"/>
          </p:cNvSpPr>
          <p:nvPr>
            <p:ph type="sldNum" sz="quarter" idx="5"/>
          </p:nvPr>
        </p:nvSpPr>
        <p:spPr/>
        <p:txBody>
          <a:bodyPr/>
          <a:lstStyle/>
          <a:p>
            <a:fld id="{8DDAD499-72BD-4C63-998A-3A85FC11EF5A}" type="slidenum">
              <a:rPr lang="en-US" smtClean="0"/>
              <a:t>11</a:t>
            </a:fld>
            <a:endParaRPr lang="en-US"/>
          </a:p>
        </p:txBody>
      </p:sp>
    </p:spTree>
    <p:extLst>
      <p:ext uri="{BB962C8B-B14F-4D97-AF65-F5344CB8AC3E}">
        <p14:creationId xmlns:p14="http://schemas.microsoft.com/office/powerpoint/2010/main" val="1893104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Onto some examples highlighting the value of IWC data. The Eurasian Wigeon is a boreal and arctic breeding species that winters in large numbers in temperate wetlands. It is also an important hunted species.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the early 2000s, IWC counts showed a sudden decline in numbers.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first, this was dismissed as short-stopping – the concept that milder winters meant that birds stayed closer to their breeding grounds.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However, further research revealed this was a real population decline, linked to low productivity and the loss of shoreline vegetation, such as horsetail, in their breeding grounds.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Independent breeding surveys confirmed these declines. This early warning from the IWC triggered targeted habitat management and the development of an adaptive harvest management plan in the EU. </a:t>
            </a:r>
          </a:p>
          <a:p>
            <a:endParaRPr lang="en-US" dirty="0"/>
          </a:p>
        </p:txBody>
      </p:sp>
      <p:sp>
        <p:nvSpPr>
          <p:cNvPr id="4" name="Slide Number Placeholder 3"/>
          <p:cNvSpPr>
            <a:spLocks noGrp="1"/>
          </p:cNvSpPr>
          <p:nvPr>
            <p:ph type="sldNum" sz="quarter" idx="5"/>
          </p:nvPr>
        </p:nvSpPr>
        <p:spPr/>
        <p:txBody>
          <a:bodyPr/>
          <a:lstStyle/>
          <a:p>
            <a:fld id="{8DDAD499-72BD-4C63-998A-3A85FC11EF5A}" type="slidenum">
              <a:rPr lang="en-US" smtClean="0"/>
              <a:t>12</a:t>
            </a:fld>
            <a:endParaRPr lang="en-US"/>
          </a:p>
        </p:txBody>
      </p:sp>
    </p:spTree>
    <p:extLst>
      <p:ext uri="{BB962C8B-B14F-4D97-AF65-F5344CB8AC3E}">
        <p14:creationId xmlns:p14="http://schemas.microsoft.com/office/powerpoint/2010/main" val="33633969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IWC has been essential in demonstrating the impact of climate change on waterbird populations, and in guiding governments and treaties on how to respond.</a:t>
            </a:r>
          </a:p>
          <a:p>
            <a:r>
              <a:rPr lang="en-US" sz="1200" kern="1200" dirty="0">
                <a:solidFill>
                  <a:schemeClr val="tx1"/>
                </a:solidFill>
                <a:effectLst/>
                <a:latin typeface="+mn-lt"/>
                <a:ea typeface="+mn-ea"/>
                <a:cs typeface="+mn-cs"/>
              </a:rPr>
              <a:t>For example, Eurasian Curlews and European Oystercatchers are migrating to Africa in smaller numbers, while many waders that used to winter in Europe are now staying about 100 </a:t>
            </a:r>
            <a:r>
              <a:rPr lang="en-US" sz="1200" kern="1200" dirty="0" err="1">
                <a:solidFill>
                  <a:schemeClr val="tx1"/>
                </a:solidFill>
                <a:effectLst/>
                <a:latin typeface="+mn-lt"/>
                <a:ea typeface="+mn-ea"/>
                <a:cs typeface="+mn-cs"/>
              </a:rPr>
              <a:t>kilometres</a:t>
            </a:r>
            <a:r>
              <a:rPr lang="en-US" sz="1200" kern="1200" dirty="0">
                <a:solidFill>
                  <a:schemeClr val="tx1"/>
                </a:solidFill>
                <a:effectLst/>
                <a:latin typeface="+mn-lt"/>
                <a:ea typeface="+mn-ea"/>
                <a:cs typeface="+mn-cs"/>
              </a:rPr>
              <a:t> closer to their breeding areas. Species distribution models, partly reliant on IWC data, predict that by 2050 wintering ranges in Europe will significantly shift further northeast, opening up suitable areas for waterbirds from the Baltic to southern Russia. At the same time, African waterbird ranges are expected to become increasingly  fragmented.</a:t>
            </a:r>
          </a:p>
          <a:p>
            <a:r>
              <a:rPr lang="en-US" sz="1200" kern="1200" dirty="0">
                <a:solidFill>
                  <a:schemeClr val="tx1"/>
                </a:solidFill>
                <a:effectLst/>
                <a:latin typeface="+mn-lt"/>
                <a:ea typeface="+mn-ea"/>
                <a:cs typeface="+mn-cs"/>
              </a:rPr>
              <a:t>Importantly, IWC data also demonstrates that protected areas can effectively accommodate changes in wintering distributions, but waterbirds are increasingly using unprotected wetlands along the leading northern edge of their wintering range. This highlights the need for a more dynamic approach to protected area management.</a:t>
            </a:r>
          </a:p>
          <a:p>
            <a:endParaRPr lang="en-US" dirty="0"/>
          </a:p>
        </p:txBody>
      </p:sp>
      <p:sp>
        <p:nvSpPr>
          <p:cNvPr id="4" name="Slide Number Placeholder 3"/>
          <p:cNvSpPr>
            <a:spLocks noGrp="1"/>
          </p:cNvSpPr>
          <p:nvPr>
            <p:ph type="sldNum" sz="quarter" idx="5"/>
          </p:nvPr>
        </p:nvSpPr>
        <p:spPr/>
        <p:txBody>
          <a:bodyPr/>
          <a:lstStyle/>
          <a:p>
            <a:fld id="{8DDAD499-72BD-4C63-998A-3A85FC11EF5A}" type="slidenum">
              <a:rPr lang="en-US" smtClean="0"/>
              <a:t>13</a:t>
            </a:fld>
            <a:endParaRPr lang="en-US"/>
          </a:p>
        </p:txBody>
      </p:sp>
    </p:spTree>
    <p:extLst>
      <p:ext uri="{BB962C8B-B14F-4D97-AF65-F5344CB8AC3E}">
        <p14:creationId xmlns:p14="http://schemas.microsoft.com/office/powerpoint/2010/main" val="34033075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Another role of the IWC is prioritizing key sites where conservation should focus. It has long been the basis for Ramsar sites and flyway networks such as the EAAFP, AEWA’s Critical Site Network, and WHSRN. More recently, IWC data has helped development agencies identify where to invest in management. For example, the Asian Development Bank’s Regional Flyway Initiative is using IWC data to guide investments in 50 sites across East and Southeast Asia. These investments will improve site management, apply nature-based solutions, and benefit not just migratory waterbirds but also local communities and other biodiversity.</a:t>
            </a:r>
            <a:endParaRPr lang="en-US"/>
          </a:p>
        </p:txBody>
      </p:sp>
      <p:sp>
        <p:nvSpPr>
          <p:cNvPr id="4" name="Slide Number Placeholder 3"/>
          <p:cNvSpPr>
            <a:spLocks noGrp="1"/>
          </p:cNvSpPr>
          <p:nvPr>
            <p:ph type="sldNum" sz="quarter" idx="5"/>
          </p:nvPr>
        </p:nvSpPr>
        <p:spPr/>
        <p:txBody>
          <a:bodyPr/>
          <a:lstStyle/>
          <a:p>
            <a:fld id="{8DDAD499-72BD-4C63-998A-3A85FC11EF5A}" type="slidenum">
              <a:rPr lang="en-US" smtClean="0"/>
              <a:t>14</a:t>
            </a:fld>
            <a:endParaRPr lang="en-US"/>
          </a:p>
        </p:txBody>
      </p:sp>
    </p:spTree>
    <p:extLst>
      <p:ext uri="{BB962C8B-B14F-4D97-AF65-F5344CB8AC3E}">
        <p14:creationId xmlns:p14="http://schemas.microsoft.com/office/powerpoint/2010/main" val="56065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The International Waterbird Census costs us roughly €110,000 per year to coordinate globally. That’s a small investment when we look at what it enables.</a:t>
            </a:r>
          </a:p>
          <a:p>
            <a:r>
              <a:rPr lang="en-GB" sz="1200" b="0" i="0" u="none" strike="noStrike" kern="1200" dirty="0">
                <a:solidFill>
                  <a:schemeClr val="tx1"/>
                </a:solidFill>
                <a:effectLst/>
                <a:latin typeface="+mn-lt"/>
                <a:ea typeface="+mn-ea"/>
                <a:cs typeface="+mn-cs"/>
              </a:rPr>
              <a:t>Over the years, IWC data, methods, and partnerships have helped secure major international projects and funding for Wetlands International and our partners — easily over a million euros annually, and in many years much more.</a:t>
            </a:r>
          </a:p>
          <a:p>
            <a:r>
              <a:rPr lang="en-GB" sz="1200" b="0" i="0" u="none" strike="noStrike" kern="1200" dirty="0">
                <a:solidFill>
                  <a:schemeClr val="tx1"/>
                </a:solidFill>
                <a:effectLst/>
                <a:latin typeface="+mn-lt"/>
                <a:ea typeface="+mn-ea"/>
                <a:cs typeface="+mn-cs"/>
              </a:rPr>
              <a:t>And finally, many national governments contribute directly to IWC activities — using the results for Ramsar reporting, biodiversity monitoring, and policy development.</a:t>
            </a:r>
          </a:p>
          <a:p>
            <a:r>
              <a:rPr lang="en-GB" sz="1200" b="0" i="0" u="none" strike="noStrike" kern="1200" dirty="0">
                <a:solidFill>
                  <a:schemeClr val="tx1"/>
                </a:solidFill>
                <a:effectLst/>
                <a:latin typeface="+mn-lt"/>
                <a:ea typeface="+mn-ea"/>
                <a:cs typeface="+mn-cs"/>
              </a:rPr>
              <a:t>So while the IWC itself is a modest, long-term programme, it acts as a catalyst — helping unlock millions in conservation investments globally. It’s one of the most cost-effective and high-impact initiatives within the Wetlands International portfolio.</a:t>
            </a:r>
          </a:p>
          <a:p>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For example, the East Atlantic Flyway Monitoring and the Wadden Sea Flyway Initiative both rely heavily on IWC data and networks to track migration and guide management across Africa and Europe.</a:t>
            </a:r>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The CREAF IKI project and DOB Ecology programmes also use IWC results to prioritise wetlands for restoration and protection.</a:t>
            </a:r>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On the development side, the Asian Development Bank’s Regional Flyway Initiative, a €3 billion investment, was directly shaped by IWC information on key sites and population trends.</a:t>
            </a:r>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Similarly, the GEF “Wings over Wetlands” programme used IWC data as a basis for site prioritisation and management planning across multiple flyways.</a:t>
            </a:r>
          </a:p>
          <a:p>
            <a:endParaRPr lang="en-GB" sz="1200" b="0" i="0" u="none" strike="noStrike" kern="1200" dirty="0">
              <a:solidFill>
                <a:schemeClr val="tx1"/>
              </a:solidFill>
              <a:effectLst/>
              <a:latin typeface="+mn-lt"/>
              <a:ea typeface="+mn-ea"/>
              <a:cs typeface="+mn-cs"/>
            </a:endParaRPr>
          </a:p>
          <a:p>
            <a:endParaRPr lang="en-US" dirty="0"/>
          </a:p>
          <a:p>
            <a:endParaRPr lang="en-GB" sz="1200" b="0" i="0" u="none" strike="noStrike" kern="1200" dirty="0">
              <a:solidFill>
                <a:schemeClr val="tx1"/>
              </a:solidFill>
              <a:effectLst/>
              <a:latin typeface="+mn-lt"/>
              <a:ea typeface="+mn-ea"/>
              <a:cs typeface="+mn-cs"/>
            </a:endParaRP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8DDAD499-72BD-4C63-998A-3A85FC11EF5A}" type="slidenum">
              <a:rPr lang="en-US" smtClean="0"/>
              <a:t>15</a:t>
            </a:fld>
            <a:endParaRPr lang="en-US"/>
          </a:p>
        </p:txBody>
      </p:sp>
    </p:spTree>
    <p:extLst>
      <p:ext uri="{BB962C8B-B14F-4D97-AF65-F5344CB8AC3E}">
        <p14:creationId xmlns:p14="http://schemas.microsoft.com/office/powerpoint/2010/main" val="6652881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Linking to our new strategy…</a:t>
            </a:r>
          </a:p>
          <a:p>
            <a:r>
              <a:rPr lang="en-US"/>
              <a:t>Global initiative </a:t>
            </a:r>
          </a:p>
        </p:txBody>
      </p:sp>
      <p:sp>
        <p:nvSpPr>
          <p:cNvPr id="4" name="Slide Number Placeholder 3"/>
          <p:cNvSpPr>
            <a:spLocks noGrp="1"/>
          </p:cNvSpPr>
          <p:nvPr>
            <p:ph type="sldNum" sz="quarter" idx="5"/>
          </p:nvPr>
        </p:nvSpPr>
        <p:spPr/>
        <p:txBody>
          <a:bodyPr/>
          <a:lstStyle/>
          <a:p>
            <a:fld id="{8DDAD499-72BD-4C63-998A-3A85FC11EF5A}" type="slidenum">
              <a:rPr lang="en-US" smtClean="0"/>
              <a:t>16</a:t>
            </a:fld>
            <a:endParaRPr lang="en-US"/>
          </a:p>
        </p:txBody>
      </p:sp>
    </p:spTree>
    <p:extLst>
      <p:ext uri="{BB962C8B-B14F-4D97-AF65-F5344CB8AC3E}">
        <p14:creationId xmlns:p14="http://schemas.microsoft.com/office/powerpoint/2010/main" val="1447719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a:solidFill>
                  <a:schemeClr val="tx1"/>
                </a:solidFill>
                <a:effectLst/>
                <a:latin typeface="+mn-lt"/>
                <a:ea typeface="+mn-ea"/>
                <a:cs typeface="+mn-cs"/>
              </a:rPr>
              <a:t>The IWC is more than a programme — it’s a strategic asset for Wetlands International.</a:t>
            </a:r>
            <a:br>
              <a:rPr lang="en-GB"/>
            </a:br>
            <a:r>
              <a:rPr lang="en-GB" sz="1200" b="0" i="0" u="none" strike="noStrike" kern="1200">
                <a:solidFill>
                  <a:schemeClr val="tx1"/>
                </a:solidFill>
                <a:effectLst/>
                <a:latin typeface="+mn-lt"/>
                <a:ea typeface="+mn-ea"/>
                <a:cs typeface="+mn-cs"/>
              </a:rPr>
              <a:t>It connects science, advocacy, and fundraising while strengthening our identity as an authority on wetlands and migratory birds.</a:t>
            </a:r>
            <a:br>
              <a:rPr lang="en-GB"/>
            </a:br>
            <a:r>
              <a:rPr lang="en-GB" sz="1200" b="0" i="0" u="none" strike="noStrike" kern="1200">
                <a:solidFill>
                  <a:schemeClr val="tx1"/>
                </a:solidFill>
                <a:effectLst/>
                <a:latin typeface="+mn-lt"/>
                <a:ea typeface="+mn-ea"/>
                <a:cs typeface="+mn-cs"/>
              </a:rPr>
              <a:t>It also embodies the WI model: combining data, partnerships, and people to achieve change from local to global levels.</a:t>
            </a:r>
            <a:endParaRPr lang="en-NL"/>
          </a:p>
        </p:txBody>
      </p:sp>
      <p:sp>
        <p:nvSpPr>
          <p:cNvPr id="4" name="Slide Number Placeholder 3"/>
          <p:cNvSpPr>
            <a:spLocks noGrp="1"/>
          </p:cNvSpPr>
          <p:nvPr>
            <p:ph type="sldNum" sz="quarter" idx="5"/>
          </p:nvPr>
        </p:nvSpPr>
        <p:spPr/>
        <p:txBody>
          <a:bodyPr/>
          <a:lstStyle/>
          <a:p>
            <a:fld id="{8DDAD499-72BD-4C63-998A-3A85FC11EF5A}" type="slidenum">
              <a:rPr lang="en-US" smtClean="0"/>
              <a:t>17</a:t>
            </a:fld>
            <a:endParaRPr lang="en-US"/>
          </a:p>
        </p:txBody>
      </p:sp>
    </p:spTree>
    <p:extLst>
      <p:ext uri="{BB962C8B-B14F-4D97-AF65-F5344CB8AC3E}">
        <p14:creationId xmlns:p14="http://schemas.microsoft.com/office/powerpoint/2010/main" val="25786183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a:solidFill>
                  <a:schemeClr val="tx1"/>
                </a:solidFill>
                <a:effectLst/>
                <a:latin typeface="+mn-lt"/>
                <a:ea typeface="+mn-ea"/>
                <a:cs typeface="+mn-cs"/>
              </a:rPr>
              <a:t>As we approach the 60th IWC count this January, this is an ideal moment to engage your offices and networks.</a:t>
            </a:r>
            <a:br>
              <a:rPr lang="en-GB"/>
            </a:br>
            <a:r>
              <a:rPr lang="en-GB" sz="1200" b="0" i="0" u="none" strike="noStrike" kern="1200">
                <a:solidFill>
                  <a:schemeClr val="tx1"/>
                </a:solidFill>
                <a:effectLst/>
                <a:latin typeface="+mn-lt"/>
                <a:ea typeface="+mn-ea"/>
                <a:cs typeface="+mn-cs"/>
              </a:rPr>
              <a:t>Encourage participation in national and regional counts, promote the IWC in your communications, and use it as an indicator in projects and proposals.</a:t>
            </a:r>
            <a:br>
              <a:rPr lang="en-GB"/>
            </a:br>
            <a:r>
              <a:rPr lang="en-GB" sz="1200" b="0" i="0" u="none" strike="noStrike" kern="1200">
                <a:solidFill>
                  <a:schemeClr val="tx1"/>
                </a:solidFill>
                <a:effectLst/>
                <a:latin typeface="+mn-lt"/>
                <a:ea typeface="+mn-ea"/>
                <a:cs typeface="+mn-cs"/>
              </a:rPr>
              <a:t>Every additional observer and site strengthens the network. </a:t>
            </a:r>
            <a:endParaRPr lang="en-US"/>
          </a:p>
        </p:txBody>
      </p:sp>
      <p:sp>
        <p:nvSpPr>
          <p:cNvPr id="4" name="Slide Number Placeholder 3"/>
          <p:cNvSpPr>
            <a:spLocks noGrp="1"/>
          </p:cNvSpPr>
          <p:nvPr>
            <p:ph type="sldNum" sz="quarter" idx="5"/>
          </p:nvPr>
        </p:nvSpPr>
        <p:spPr/>
        <p:txBody>
          <a:bodyPr/>
          <a:lstStyle/>
          <a:p>
            <a:fld id="{8DDAD499-72BD-4C63-998A-3A85FC11EF5A}" type="slidenum">
              <a:rPr lang="en-US" smtClean="0"/>
              <a:t>18</a:t>
            </a:fld>
            <a:endParaRPr lang="en-US"/>
          </a:p>
        </p:txBody>
      </p:sp>
    </p:spTree>
    <p:extLst>
      <p:ext uri="{BB962C8B-B14F-4D97-AF65-F5344CB8AC3E}">
        <p14:creationId xmlns:p14="http://schemas.microsoft.com/office/powerpoint/2010/main" val="24784810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a:solidFill>
                  <a:schemeClr val="tx1"/>
                </a:solidFill>
                <a:effectLst/>
                <a:latin typeface="+mn-lt"/>
                <a:ea typeface="+mn-ea"/>
                <a:cs typeface="+mn-cs"/>
              </a:rPr>
              <a:t>We’re also encouraging offices to share local stories — highlighting the human side of the IWC. Take a look at our postcards website. </a:t>
            </a:r>
            <a:br>
              <a:rPr lang="en-GB"/>
            </a:br>
            <a:r>
              <a:rPr lang="en-GB" sz="1200" b="0" i="0" u="none" strike="noStrike" kern="1200">
                <a:solidFill>
                  <a:schemeClr val="tx1"/>
                </a:solidFill>
                <a:effectLst/>
                <a:latin typeface="+mn-lt"/>
                <a:ea typeface="+mn-ea"/>
                <a:cs typeface="+mn-cs"/>
              </a:rPr>
              <a:t>For example, Yus </a:t>
            </a:r>
            <a:r>
              <a:rPr lang="en-GB" sz="1200" b="0" i="0" u="none" strike="noStrike" kern="1200" err="1">
                <a:solidFill>
                  <a:schemeClr val="tx1"/>
                </a:solidFill>
                <a:effectLst/>
                <a:latin typeface="+mn-lt"/>
                <a:ea typeface="+mn-ea"/>
                <a:cs typeface="+mn-cs"/>
              </a:rPr>
              <a:t>Rusila</a:t>
            </a:r>
            <a:r>
              <a:rPr lang="en-GB" sz="1200" b="0" i="0" u="none" strike="noStrike" kern="1200">
                <a:solidFill>
                  <a:schemeClr val="tx1"/>
                </a:solidFill>
                <a:effectLst/>
                <a:latin typeface="+mn-lt"/>
                <a:ea typeface="+mn-ea"/>
                <a:cs typeface="+mn-cs"/>
              </a:rPr>
              <a:t> Nor in Indonesia and Daniel Blanco in Argentina both bridge roles as Heads of Office and former coordinators.</a:t>
            </a:r>
            <a:br>
              <a:rPr lang="en-GB"/>
            </a:br>
            <a:r>
              <a:rPr lang="en-GB" sz="1200" b="0" i="0" u="none" strike="noStrike" kern="1200">
                <a:solidFill>
                  <a:schemeClr val="tx1"/>
                </a:solidFill>
                <a:effectLst/>
                <a:latin typeface="+mn-lt"/>
                <a:ea typeface="+mn-ea"/>
                <a:cs typeface="+mn-cs"/>
              </a:rPr>
              <a:t>Their experiences show how data collection builds community, visibility, and pride.</a:t>
            </a:r>
            <a:br>
              <a:rPr lang="en-GB"/>
            </a:br>
            <a:r>
              <a:rPr lang="en-GB" sz="1200" b="0" i="0" u="none" strike="noStrike" kern="1200">
                <a:solidFill>
                  <a:schemeClr val="tx1"/>
                </a:solidFill>
                <a:effectLst/>
                <a:latin typeface="+mn-lt"/>
                <a:ea typeface="+mn-ea"/>
                <a:cs typeface="+mn-cs"/>
              </a:rPr>
              <a:t>Sharing these stories helps strengthen internal cohesion and public awareness of Wetlands International’s impact.</a:t>
            </a:r>
            <a:endParaRPr lang="en-US"/>
          </a:p>
        </p:txBody>
      </p:sp>
      <p:sp>
        <p:nvSpPr>
          <p:cNvPr id="4" name="Slide Number Placeholder 3"/>
          <p:cNvSpPr>
            <a:spLocks noGrp="1"/>
          </p:cNvSpPr>
          <p:nvPr>
            <p:ph type="sldNum" sz="quarter" idx="5"/>
          </p:nvPr>
        </p:nvSpPr>
        <p:spPr/>
        <p:txBody>
          <a:bodyPr/>
          <a:lstStyle/>
          <a:p>
            <a:fld id="{8DDAD499-72BD-4C63-998A-3A85FC11EF5A}" type="slidenum">
              <a:rPr lang="en-US" smtClean="0"/>
              <a:t>19</a:t>
            </a:fld>
            <a:endParaRPr lang="en-US"/>
          </a:p>
        </p:txBody>
      </p:sp>
    </p:spTree>
    <p:extLst>
      <p:ext uri="{BB962C8B-B14F-4D97-AF65-F5344CB8AC3E}">
        <p14:creationId xmlns:p14="http://schemas.microsoft.com/office/powerpoint/2010/main" val="1916853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From its beginning in 1967, the IWC has become one of the most important conservation tools in the world. Its legacy includes documenting recoveries, supporting Ramsar designations, and providing data for the Red List. It also provides politicians and site managers with the evidence needed for decision-making. Above all, it is powered by people: tens of thousands of volunteers, observers, and national coordinators. </a:t>
            </a:r>
          </a:p>
          <a:p>
            <a:r>
              <a:rPr lang="en-US" sz="1200" kern="1200">
                <a:solidFill>
                  <a:schemeClr val="tx1"/>
                </a:solidFill>
                <a:effectLst/>
                <a:latin typeface="+mn-lt"/>
                <a:ea typeface="+mn-ea"/>
                <a:cs typeface="+mn-cs"/>
              </a:rPr>
              <a:t>Beyond the science, the IWC is a story of community, collaboration, and commitment to waterbirds and wetlands.  </a:t>
            </a:r>
          </a:p>
          <a:p>
            <a:endParaRPr lang="en-US"/>
          </a:p>
        </p:txBody>
      </p:sp>
      <p:sp>
        <p:nvSpPr>
          <p:cNvPr id="4" name="Slide Number Placeholder 3"/>
          <p:cNvSpPr>
            <a:spLocks noGrp="1"/>
          </p:cNvSpPr>
          <p:nvPr>
            <p:ph type="sldNum" sz="quarter" idx="5"/>
          </p:nvPr>
        </p:nvSpPr>
        <p:spPr/>
        <p:txBody>
          <a:bodyPr/>
          <a:lstStyle/>
          <a:p>
            <a:fld id="{8DDAD499-72BD-4C63-998A-3A85FC11EF5A}" type="slidenum">
              <a:rPr lang="en-US" smtClean="0"/>
              <a:t>2</a:t>
            </a:fld>
            <a:endParaRPr lang="en-US"/>
          </a:p>
        </p:txBody>
      </p:sp>
    </p:spTree>
    <p:extLst>
      <p:ext uri="{BB962C8B-B14F-4D97-AF65-F5344CB8AC3E}">
        <p14:creationId xmlns:p14="http://schemas.microsoft.com/office/powerpoint/2010/main" val="755822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a:solidFill>
                  <a:schemeClr val="tx1"/>
                </a:solidFill>
                <a:effectLst/>
                <a:latin typeface="+mn-lt"/>
                <a:ea typeface="+mn-ea"/>
                <a:cs typeface="+mn-cs"/>
              </a:rPr>
              <a:t>To sustain the IWC, we have the </a:t>
            </a:r>
            <a:r>
              <a:rPr lang="en-GB" sz="1200" b="0" i="1" u="none" strike="noStrike" kern="1200">
                <a:solidFill>
                  <a:schemeClr val="tx1"/>
                </a:solidFill>
                <a:effectLst/>
                <a:latin typeface="+mn-lt"/>
                <a:ea typeface="+mn-ea"/>
                <a:cs typeface="+mn-cs"/>
              </a:rPr>
              <a:t>Waterbird Fund</a:t>
            </a:r>
            <a:r>
              <a:rPr lang="en-GB" sz="1200" b="0" i="0" u="none" strike="noStrike" kern="1200">
                <a:solidFill>
                  <a:schemeClr val="tx1"/>
                </a:solidFill>
                <a:effectLst/>
                <a:latin typeface="+mn-lt"/>
                <a:ea typeface="+mn-ea"/>
                <a:cs typeface="+mn-cs"/>
              </a:rPr>
              <a:t> — a fundraising campaign to support continuous monitoring globally as best we can. </a:t>
            </a:r>
            <a:br>
              <a:rPr lang="en-GB"/>
            </a:br>
            <a:r>
              <a:rPr lang="en-GB" sz="1200" b="0" i="0" u="none" strike="noStrike" kern="1200">
                <a:solidFill>
                  <a:schemeClr val="tx1"/>
                </a:solidFill>
                <a:effectLst/>
                <a:latin typeface="+mn-lt"/>
                <a:ea typeface="+mn-ea"/>
                <a:cs typeface="+mn-cs"/>
              </a:rPr>
              <a:t>It enables local partners to continue vital national programmes, improves coverage of key sites, and encourages expansion of the counts</a:t>
            </a:r>
            <a:br>
              <a:rPr lang="en-GB"/>
            </a:br>
            <a:r>
              <a:rPr lang="en-GB" sz="1200" b="0" i="0" u="none" strike="noStrike" kern="1200">
                <a:solidFill>
                  <a:schemeClr val="tx1"/>
                </a:solidFill>
                <a:effectLst/>
                <a:latin typeface="+mn-lt"/>
                <a:ea typeface="+mn-ea"/>
                <a:cs typeface="+mn-cs"/>
              </a:rPr>
              <a:t>Offices can promote the Fund to governments, corporates, or individuals interested in wetlands.</a:t>
            </a:r>
            <a:br>
              <a:rPr lang="en-GB"/>
            </a:br>
            <a:r>
              <a:rPr lang="en-GB" sz="1200" b="0" i="0" u="none" strike="noStrike" kern="1200">
                <a:solidFill>
                  <a:schemeClr val="tx1"/>
                </a:solidFill>
                <a:effectLst/>
                <a:latin typeface="+mn-lt"/>
                <a:ea typeface="+mn-ea"/>
                <a:cs typeface="+mn-cs"/>
              </a:rPr>
              <a:t>It’s a simple yet effective way to ensure monitoring remains strong in the decades ahead.</a:t>
            </a:r>
            <a:endParaRPr lang="en-US"/>
          </a:p>
        </p:txBody>
      </p:sp>
      <p:sp>
        <p:nvSpPr>
          <p:cNvPr id="4" name="Slide Number Placeholder 3"/>
          <p:cNvSpPr>
            <a:spLocks noGrp="1"/>
          </p:cNvSpPr>
          <p:nvPr>
            <p:ph type="sldNum" sz="quarter" idx="5"/>
          </p:nvPr>
        </p:nvSpPr>
        <p:spPr/>
        <p:txBody>
          <a:bodyPr/>
          <a:lstStyle/>
          <a:p>
            <a:fld id="{8DDAD499-72BD-4C63-998A-3A85FC11EF5A}" type="slidenum">
              <a:rPr lang="en-US" smtClean="0"/>
              <a:t>20</a:t>
            </a:fld>
            <a:endParaRPr lang="en-US"/>
          </a:p>
        </p:txBody>
      </p:sp>
    </p:spTree>
    <p:extLst>
      <p:ext uri="{BB962C8B-B14F-4D97-AF65-F5344CB8AC3E}">
        <p14:creationId xmlns:p14="http://schemas.microsoft.com/office/powerpoint/2010/main" val="2822829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a:solidFill>
                  <a:schemeClr val="tx1"/>
                </a:solidFill>
                <a:effectLst/>
                <a:latin typeface="+mn-lt"/>
                <a:ea typeface="+mn-ea"/>
                <a:cs typeface="+mn-cs"/>
              </a:rPr>
              <a:t>We’ve also developed a 60th-anniversary brochure that summarises six decades of IWC achievements, lessons, and global trends.</a:t>
            </a:r>
            <a:br>
              <a:rPr lang="en-GB"/>
            </a:br>
            <a:r>
              <a:rPr lang="en-GB" sz="1200" b="0" i="0" u="none" strike="noStrike" kern="1200">
                <a:solidFill>
                  <a:schemeClr val="tx1"/>
                </a:solidFill>
                <a:effectLst/>
                <a:latin typeface="+mn-lt"/>
                <a:ea typeface="+mn-ea"/>
                <a:cs typeface="+mn-cs"/>
              </a:rPr>
              <a:t>It will be available for translation and distribution through our network, including at upcoming events like AEWA and EAAFP MOP.</a:t>
            </a:r>
            <a:br>
              <a:rPr lang="en-GB"/>
            </a:br>
            <a:r>
              <a:rPr lang="en-GB" sz="1200" b="0" i="0" u="none" strike="noStrike" kern="1200">
                <a:solidFill>
                  <a:schemeClr val="tx1"/>
                </a:solidFill>
                <a:effectLst/>
                <a:latin typeface="+mn-lt"/>
                <a:ea typeface="+mn-ea"/>
                <a:cs typeface="+mn-cs"/>
              </a:rPr>
              <a:t>This is an excellent outreach tool — both for raising awareness and supporting your fundraising or communications efforts. We can provide digital versions to offices and encourage them to translate this brochure into their local languages. </a:t>
            </a:r>
            <a:endParaRPr lang="en-GB"/>
          </a:p>
          <a:p>
            <a:endParaRPr lang="en-GB"/>
          </a:p>
          <a:p>
            <a:endParaRPr lang="en-GB"/>
          </a:p>
          <a:p>
            <a:endParaRPr lang="en-GB"/>
          </a:p>
          <a:p>
            <a:r>
              <a:rPr lang="en-GB"/>
              <a:t>Chris – so this is something that our colleagues can receive and translate to loc al language? Do they know this already? When will it be available?</a:t>
            </a:r>
          </a:p>
        </p:txBody>
      </p:sp>
      <p:sp>
        <p:nvSpPr>
          <p:cNvPr id="4" name="Slide Number Placeholder 3"/>
          <p:cNvSpPr>
            <a:spLocks noGrp="1"/>
          </p:cNvSpPr>
          <p:nvPr>
            <p:ph type="sldNum" sz="quarter" idx="5"/>
          </p:nvPr>
        </p:nvSpPr>
        <p:spPr/>
        <p:txBody>
          <a:bodyPr/>
          <a:lstStyle/>
          <a:p>
            <a:fld id="{8DDAD499-72BD-4C63-998A-3A85FC11EF5A}" type="slidenum">
              <a:rPr lang="en-US" smtClean="0"/>
              <a:t>21</a:t>
            </a:fld>
            <a:endParaRPr lang="en-US"/>
          </a:p>
        </p:txBody>
      </p:sp>
    </p:spTree>
    <p:extLst>
      <p:ext uri="{BB962C8B-B14F-4D97-AF65-F5344CB8AC3E}">
        <p14:creationId xmlns:p14="http://schemas.microsoft.com/office/powerpoint/2010/main" val="1015670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Why do we count waterbirds? Waterbirds are highly visible, and occur across a wide range of wetlands worldwide. Waterbirds are also a popular hunted species attracting millions of hunters worldwide. At the beginning of the 20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century, It was </a:t>
            </a:r>
            <a:r>
              <a:rPr lang="en-US" sz="1200" kern="1200" dirty="0" err="1">
                <a:solidFill>
                  <a:schemeClr val="tx1"/>
                </a:solidFill>
                <a:effectLst/>
                <a:latin typeface="+mn-lt"/>
                <a:ea typeface="+mn-ea"/>
                <a:cs typeface="+mn-cs"/>
              </a:rPr>
              <a:t>recognised</a:t>
            </a:r>
            <a:r>
              <a:rPr lang="en-US" sz="1200" kern="1200" dirty="0">
                <a:solidFill>
                  <a:schemeClr val="tx1"/>
                </a:solidFill>
                <a:effectLst/>
                <a:latin typeface="+mn-lt"/>
                <a:ea typeface="+mn-ea"/>
                <a:cs typeface="+mn-cs"/>
              </a:rPr>
              <a:t> that the only way to conserve and sustainably manage waterbirds was through international collaboration. Luckily, waterbirds fascinate amateur birdwatchers and are also relatively easy to count. That makes them attractive and cost effective to count year after year with a largely volunteer network, allowing us to track population trends over time, for a whole population, nationally and at site level.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Beyond the science, the IWC is also a movement – it connects communities across continents, in line with WI’s ambition to build a global movement for wetlands. </a:t>
            </a:r>
          </a:p>
          <a:p>
            <a:endParaRPr lang="en-US" dirty="0"/>
          </a:p>
        </p:txBody>
      </p:sp>
      <p:sp>
        <p:nvSpPr>
          <p:cNvPr id="4" name="Slide Number Placeholder 3"/>
          <p:cNvSpPr>
            <a:spLocks noGrp="1"/>
          </p:cNvSpPr>
          <p:nvPr>
            <p:ph type="sldNum" sz="quarter" idx="5"/>
          </p:nvPr>
        </p:nvSpPr>
        <p:spPr/>
        <p:txBody>
          <a:bodyPr/>
          <a:lstStyle/>
          <a:p>
            <a:fld id="{8DDAD499-72BD-4C63-998A-3A85FC11EF5A}" type="slidenum">
              <a:rPr lang="en-US" smtClean="0"/>
              <a:t>3</a:t>
            </a:fld>
            <a:endParaRPr lang="en-US"/>
          </a:p>
        </p:txBody>
      </p:sp>
    </p:spTree>
    <p:extLst>
      <p:ext uri="{BB962C8B-B14F-4D97-AF65-F5344CB8AC3E}">
        <p14:creationId xmlns:p14="http://schemas.microsoft.com/office/powerpoint/2010/main" val="3095715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u="none" strike="noStrike" kern="1200" dirty="0">
                <a:solidFill>
                  <a:schemeClr val="tx1"/>
                </a:solidFill>
                <a:effectLst/>
                <a:latin typeface="+mn-lt"/>
                <a:ea typeface="+mn-ea"/>
                <a:cs typeface="+mn-cs"/>
              </a:rPr>
              <a:t>As we </a:t>
            </a:r>
            <a:r>
              <a:rPr lang="nl-NL" sz="1200" b="0" i="0" u="none" strike="noStrike" kern="1200" dirty="0" err="1">
                <a:solidFill>
                  <a:schemeClr val="tx1"/>
                </a:solidFill>
                <a:effectLst/>
                <a:latin typeface="+mn-lt"/>
                <a:ea typeface="+mn-ea"/>
                <a:cs typeface="+mn-cs"/>
              </a:rPr>
              <a:t>know</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many</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waterbirds</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migrate</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thousands</a:t>
            </a:r>
            <a:r>
              <a:rPr lang="nl-NL" sz="1200" b="0" i="0" u="none" strike="noStrike" kern="1200" dirty="0">
                <a:solidFill>
                  <a:schemeClr val="tx1"/>
                </a:solidFill>
                <a:effectLst/>
                <a:latin typeface="+mn-lt"/>
                <a:ea typeface="+mn-ea"/>
                <a:cs typeface="+mn-cs"/>
              </a:rPr>
              <a:t> of kilometers </a:t>
            </a:r>
            <a:r>
              <a:rPr lang="nl-NL" sz="1200" b="0" i="0" u="none" strike="noStrike" kern="1200" dirty="0" err="1">
                <a:solidFill>
                  <a:schemeClr val="tx1"/>
                </a:solidFill>
                <a:effectLst/>
                <a:latin typeface="+mn-lt"/>
                <a:ea typeface="+mn-ea"/>
                <a:cs typeface="+mn-cs"/>
              </a:rPr>
              <a:t>every</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year</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along</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what</a:t>
            </a:r>
            <a:r>
              <a:rPr lang="nl-NL" sz="1200" b="0" i="0" u="none" strike="noStrike" kern="1200" dirty="0">
                <a:solidFill>
                  <a:schemeClr val="tx1"/>
                </a:solidFill>
                <a:effectLst/>
                <a:latin typeface="+mn-lt"/>
                <a:ea typeface="+mn-ea"/>
                <a:cs typeface="+mn-cs"/>
              </a:rPr>
              <a:t> we call </a:t>
            </a:r>
            <a:r>
              <a:rPr lang="nl-NL" sz="1200" b="0" i="0" u="none" strike="noStrike" kern="1200" dirty="0" err="1">
                <a:solidFill>
                  <a:schemeClr val="tx1"/>
                </a:solidFill>
                <a:effectLst/>
                <a:latin typeface="+mn-lt"/>
                <a:ea typeface="+mn-ea"/>
                <a:cs typeface="+mn-cs"/>
              </a:rPr>
              <a:t>flyways</a:t>
            </a:r>
            <a:r>
              <a:rPr lang="nl-NL" sz="1200" b="0" i="0" u="none" strike="noStrike" kern="1200" dirty="0">
                <a:solidFill>
                  <a:schemeClr val="tx1"/>
                </a:solidFill>
                <a:effectLst/>
                <a:latin typeface="+mn-lt"/>
                <a:ea typeface="+mn-ea"/>
                <a:cs typeface="+mn-cs"/>
              </a:rPr>
              <a:t> – </a:t>
            </a:r>
            <a:r>
              <a:rPr lang="nl-NL" sz="1200" b="0" i="0" u="none" strike="noStrike" kern="1200" dirty="0" err="1">
                <a:solidFill>
                  <a:schemeClr val="tx1"/>
                </a:solidFill>
                <a:effectLst/>
                <a:latin typeface="+mn-lt"/>
                <a:ea typeface="+mn-ea"/>
                <a:cs typeface="+mn-cs"/>
              </a:rPr>
              <a:t>migratory</a:t>
            </a:r>
            <a:r>
              <a:rPr lang="nl-NL" sz="1200" b="0" i="0" u="none" strike="noStrike" kern="1200" dirty="0">
                <a:solidFill>
                  <a:schemeClr val="tx1"/>
                </a:solidFill>
                <a:effectLst/>
                <a:latin typeface="+mn-lt"/>
                <a:ea typeface="+mn-ea"/>
                <a:cs typeface="+mn-cs"/>
              </a:rPr>
              <a:t> routes </a:t>
            </a:r>
            <a:r>
              <a:rPr lang="nl-NL" sz="1200" b="0" i="0" u="none" strike="noStrike" kern="1200" dirty="0" err="1">
                <a:solidFill>
                  <a:schemeClr val="tx1"/>
                </a:solidFill>
                <a:effectLst/>
                <a:latin typeface="+mn-lt"/>
                <a:ea typeface="+mn-ea"/>
                <a:cs typeface="+mn-cs"/>
              </a:rPr>
              <a:t>that</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connect</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breeding</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stopover</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and</a:t>
            </a:r>
            <a:r>
              <a:rPr lang="nl-NL" sz="1200" b="0" i="0" u="none" strike="noStrike" kern="1200" dirty="0">
                <a:solidFill>
                  <a:schemeClr val="tx1"/>
                </a:solidFill>
                <a:effectLst/>
                <a:latin typeface="+mn-lt"/>
                <a:ea typeface="+mn-ea"/>
                <a:cs typeface="+mn-cs"/>
              </a:rPr>
              <a:t> wintering sites </a:t>
            </a:r>
            <a:r>
              <a:rPr lang="nl-NL" sz="1200" b="0" i="0" u="none" strike="noStrike" kern="1200" dirty="0" err="1">
                <a:solidFill>
                  <a:schemeClr val="tx1"/>
                </a:solidFill>
                <a:effectLst/>
                <a:latin typeface="+mn-lt"/>
                <a:ea typeface="+mn-ea"/>
                <a:cs typeface="+mn-cs"/>
              </a:rPr>
              <a:t>across</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countries</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and</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continents</a:t>
            </a:r>
            <a:r>
              <a:rPr lang="nl-NL" sz="1200" b="0" i="0" u="none" strike="noStrike"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u="none" strike="noStrike" kern="1200" dirty="0">
                <a:solidFill>
                  <a:schemeClr val="tx1"/>
                </a:solidFill>
                <a:effectLst/>
                <a:latin typeface="+mn-lt"/>
                <a:ea typeface="+mn-ea"/>
                <a:cs typeface="+mn-cs"/>
              </a:rPr>
              <a:t>The IWC </a:t>
            </a:r>
            <a:r>
              <a:rPr lang="nl-NL" sz="1200" b="0" i="0" u="none" strike="noStrike" kern="1200" dirty="0" err="1">
                <a:solidFill>
                  <a:schemeClr val="tx1"/>
                </a:solidFill>
                <a:effectLst/>
                <a:latin typeface="+mn-lt"/>
                <a:ea typeface="+mn-ea"/>
                <a:cs typeface="+mn-cs"/>
              </a:rPr>
              <a:t>relies</a:t>
            </a:r>
            <a:r>
              <a:rPr lang="nl-NL" sz="1200" b="0" i="0" u="none" strike="noStrike" kern="1200" dirty="0">
                <a:solidFill>
                  <a:schemeClr val="tx1"/>
                </a:solidFill>
                <a:effectLst/>
                <a:latin typeface="+mn-lt"/>
                <a:ea typeface="+mn-ea"/>
                <a:cs typeface="+mn-cs"/>
              </a:rPr>
              <a:t> on a </a:t>
            </a:r>
            <a:r>
              <a:rPr lang="nl-NL" sz="1200" b="0" i="0" u="none" strike="noStrike" kern="1200" dirty="0" err="1">
                <a:solidFill>
                  <a:schemeClr val="tx1"/>
                </a:solidFill>
                <a:effectLst/>
                <a:latin typeface="+mn-lt"/>
                <a:ea typeface="+mn-ea"/>
                <a:cs typeface="+mn-cs"/>
              </a:rPr>
              <a:t>network</a:t>
            </a:r>
            <a:r>
              <a:rPr lang="nl-NL" sz="1200" b="0" i="0" u="none" strike="noStrike" kern="1200" dirty="0">
                <a:solidFill>
                  <a:schemeClr val="tx1"/>
                </a:solidFill>
                <a:effectLst/>
                <a:latin typeface="+mn-lt"/>
                <a:ea typeface="+mn-ea"/>
                <a:cs typeface="+mn-cs"/>
              </a:rPr>
              <a:t> of </a:t>
            </a:r>
            <a:r>
              <a:rPr lang="nl-NL" sz="1200" b="0" i="0" u="none" strike="noStrike" kern="1200" dirty="0" err="1">
                <a:solidFill>
                  <a:schemeClr val="tx1"/>
                </a:solidFill>
                <a:effectLst/>
                <a:latin typeface="+mn-lt"/>
                <a:ea typeface="+mn-ea"/>
                <a:cs typeface="+mn-cs"/>
              </a:rPr>
              <a:t>national</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and</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regional</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coordinators</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across</a:t>
            </a:r>
            <a:r>
              <a:rPr lang="nl-NL" sz="1200" b="0" i="0" u="none" strike="noStrike" kern="1200" dirty="0">
                <a:solidFill>
                  <a:schemeClr val="tx1"/>
                </a:solidFill>
                <a:effectLst/>
                <a:latin typeface="+mn-lt"/>
                <a:ea typeface="+mn-ea"/>
                <a:cs typeface="+mn-cs"/>
              </a:rPr>
              <a:t> these </a:t>
            </a:r>
            <a:r>
              <a:rPr lang="nl-NL" sz="1200" b="0" i="0" u="none" strike="noStrike" kern="1200" dirty="0" err="1">
                <a:solidFill>
                  <a:schemeClr val="tx1"/>
                </a:solidFill>
                <a:effectLst/>
                <a:latin typeface="+mn-lt"/>
                <a:ea typeface="+mn-ea"/>
                <a:cs typeface="+mn-cs"/>
              </a:rPr>
              <a:t>flyways</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who</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organise</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counts</a:t>
            </a:r>
            <a:r>
              <a:rPr lang="nl-NL" sz="1200" b="0" i="0" u="none" strike="noStrike" kern="1200" dirty="0">
                <a:solidFill>
                  <a:schemeClr val="tx1"/>
                </a:solidFill>
                <a:effectLst/>
                <a:latin typeface="+mn-lt"/>
                <a:ea typeface="+mn-ea"/>
                <a:cs typeface="+mn-cs"/>
              </a:rPr>
              <a:t>, support </a:t>
            </a:r>
            <a:r>
              <a:rPr lang="nl-NL" sz="1200" b="0" i="0" u="none" strike="noStrike" kern="1200" dirty="0" err="1">
                <a:solidFill>
                  <a:schemeClr val="tx1"/>
                </a:solidFill>
                <a:effectLst/>
                <a:latin typeface="+mn-lt"/>
                <a:ea typeface="+mn-ea"/>
                <a:cs typeface="+mn-cs"/>
              </a:rPr>
              <a:t>volunteers</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and</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ensure</a:t>
            </a:r>
            <a:r>
              <a:rPr lang="nl-NL" sz="1200" b="0" i="0" u="none" strike="noStrike" kern="1200" dirty="0">
                <a:solidFill>
                  <a:schemeClr val="tx1"/>
                </a:solidFill>
                <a:effectLst/>
                <a:latin typeface="+mn-lt"/>
                <a:ea typeface="+mn-ea"/>
                <a:cs typeface="+mn-cs"/>
              </a:rPr>
              <a:t> data </a:t>
            </a:r>
            <a:r>
              <a:rPr lang="nl-NL" sz="1200" b="0" i="0" u="none" strike="noStrike" kern="1200" dirty="0" err="1">
                <a:solidFill>
                  <a:schemeClr val="tx1"/>
                </a:solidFill>
                <a:effectLst/>
                <a:latin typeface="+mn-lt"/>
                <a:ea typeface="+mn-ea"/>
                <a:cs typeface="+mn-cs"/>
              </a:rPr>
              <a:t>quality</a:t>
            </a:r>
            <a:r>
              <a:rPr lang="nl-NL" sz="1200" b="0" i="0" u="none" strike="noStrike"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u="none" strike="noStrike" kern="1200" dirty="0">
                <a:solidFill>
                  <a:schemeClr val="tx1"/>
                </a:solidFill>
                <a:effectLst/>
                <a:latin typeface="+mn-lt"/>
                <a:ea typeface="+mn-ea"/>
                <a:cs typeface="+mn-cs"/>
              </a:rPr>
              <a:t>The IWC is </a:t>
            </a:r>
            <a:r>
              <a:rPr lang="nl-NL" sz="1200" b="0" i="0" u="none" strike="noStrike" kern="1200" dirty="0" err="1">
                <a:solidFill>
                  <a:schemeClr val="tx1"/>
                </a:solidFill>
                <a:effectLst/>
                <a:latin typeface="+mn-lt"/>
                <a:ea typeface="+mn-ea"/>
                <a:cs typeface="+mn-cs"/>
              </a:rPr>
              <a:t>also</a:t>
            </a:r>
            <a:r>
              <a:rPr lang="nl-NL" sz="1200" b="0" i="0" u="none" strike="noStrike" kern="1200" dirty="0">
                <a:solidFill>
                  <a:schemeClr val="tx1"/>
                </a:solidFill>
                <a:effectLst/>
                <a:latin typeface="+mn-lt"/>
                <a:ea typeface="+mn-ea"/>
                <a:cs typeface="+mn-cs"/>
              </a:rPr>
              <a:t> a </a:t>
            </a:r>
            <a:r>
              <a:rPr lang="nl-NL" sz="1200" b="0" i="0" u="none" strike="noStrike" kern="1200" dirty="0" err="1">
                <a:solidFill>
                  <a:schemeClr val="tx1"/>
                </a:solidFill>
                <a:effectLst/>
                <a:latin typeface="+mn-lt"/>
                <a:ea typeface="+mn-ea"/>
                <a:cs typeface="+mn-cs"/>
              </a:rPr>
              <a:t>very</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good</a:t>
            </a:r>
            <a:r>
              <a:rPr lang="nl-NL" sz="1200" b="0" i="0" u="none" strike="noStrike" kern="1200" dirty="0">
                <a:solidFill>
                  <a:schemeClr val="tx1"/>
                </a:solidFill>
                <a:effectLst/>
                <a:latin typeface="+mn-lt"/>
                <a:ea typeface="+mn-ea"/>
                <a:cs typeface="+mn-cs"/>
              </a:rPr>
              <a:t> model </a:t>
            </a:r>
            <a:r>
              <a:rPr lang="nl-NL" sz="1200" b="0" i="0" u="none" strike="noStrike" kern="1200" dirty="0" err="1">
                <a:solidFill>
                  <a:schemeClr val="tx1"/>
                </a:solidFill>
                <a:effectLst/>
                <a:latin typeface="+mn-lt"/>
                <a:ea typeface="+mn-ea"/>
                <a:cs typeface="+mn-cs"/>
              </a:rPr>
              <a:t>for</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WI’s</a:t>
            </a:r>
            <a:r>
              <a:rPr lang="nl-NL" sz="1200" b="0" i="0" u="none" strike="noStrike" kern="1200" dirty="0">
                <a:solidFill>
                  <a:schemeClr val="tx1"/>
                </a:solidFill>
                <a:effectLst/>
                <a:latin typeface="+mn-lt"/>
                <a:ea typeface="+mn-ea"/>
                <a:cs typeface="+mn-cs"/>
              </a:rPr>
              <a:t> new </a:t>
            </a:r>
            <a:r>
              <a:rPr lang="nl-NL" sz="1200" b="0" i="0" u="none" strike="noStrike" kern="1200" dirty="0" err="1">
                <a:solidFill>
                  <a:schemeClr val="tx1"/>
                </a:solidFill>
                <a:effectLst/>
                <a:latin typeface="+mn-lt"/>
                <a:ea typeface="+mn-ea"/>
                <a:cs typeface="+mn-cs"/>
              </a:rPr>
              <a:t>strategic</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intent</a:t>
            </a:r>
            <a:r>
              <a:rPr lang="nl-NL" sz="1200" b="0" i="0" u="none" strike="noStrike" kern="1200" dirty="0">
                <a:solidFill>
                  <a:schemeClr val="tx1"/>
                </a:solidFill>
                <a:effectLst/>
                <a:latin typeface="+mn-lt"/>
                <a:ea typeface="+mn-ea"/>
                <a:cs typeface="+mn-cs"/>
              </a:rPr>
              <a:t> of </a:t>
            </a:r>
            <a:r>
              <a:rPr lang="nl-NL" sz="1200" b="0" i="0" u="none" strike="noStrike" kern="1200" dirty="0" err="1">
                <a:solidFill>
                  <a:schemeClr val="tx1"/>
                </a:solidFill>
                <a:effectLst/>
                <a:latin typeface="+mn-lt"/>
                <a:ea typeface="+mn-ea"/>
                <a:cs typeface="+mn-cs"/>
              </a:rPr>
              <a:t>scaling</a:t>
            </a:r>
            <a:r>
              <a:rPr lang="nl-NL" sz="1200" b="0" i="0" u="none" strike="noStrike" kern="1200" dirty="0">
                <a:solidFill>
                  <a:schemeClr val="tx1"/>
                </a:solidFill>
                <a:effectLst/>
                <a:latin typeface="+mn-lt"/>
                <a:ea typeface="+mn-ea"/>
                <a:cs typeface="+mn-cs"/>
              </a:rPr>
              <a:t> up – </a:t>
            </a:r>
            <a:r>
              <a:rPr lang="nl-NL" sz="1200" b="0" i="0" u="none" strike="noStrike" kern="1200" dirty="0" err="1">
                <a:solidFill>
                  <a:schemeClr val="tx1"/>
                </a:solidFill>
                <a:effectLst/>
                <a:latin typeface="+mn-lt"/>
                <a:ea typeface="+mn-ea"/>
                <a:cs typeface="+mn-cs"/>
              </a:rPr>
              <a:t>it</a:t>
            </a:r>
            <a:r>
              <a:rPr lang="nl-NL" sz="1200" b="0" i="0" u="none" strike="noStrike" kern="1200" dirty="0">
                <a:solidFill>
                  <a:schemeClr val="tx1"/>
                </a:solidFill>
                <a:effectLst/>
                <a:latin typeface="+mn-lt"/>
                <a:ea typeface="+mn-ea"/>
                <a:cs typeface="+mn-cs"/>
              </a:rPr>
              <a:t> is a </a:t>
            </a:r>
            <a:r>
              <a:rPr lang="nl-NL" sz="1200" b="0" i="0" u="none" strike="noStrike" kern="1200" dirty="0" err="1">
                <a:solidFill>
                  <a:schemeClr val="tx1"/>
                </a:solidFill>
                <a:effectLst/>
                <a:latin typeface="+mn-lt"/>
                <a:ea typeface="+mn-ea"/>
                <a:cs typeface="+mn-cs"/>
              </a:rPr>
              <a:t>global</a:t>
            </a:r>
            <a:r>
              <a:rPr lang="nl-NL" sz="1200" b="0" i="0" u="none" strike="noStrike" kern="1200" dirty="0">
                <a:solidFill>
                  <a:schemeClr val="tx1"/>
                </a:solidFill>
                <a:effectLst/>
                <a:latin typeface="+mn-lt"/>
                <a:ea typeface="+mn-ea"/>
                <a:cs typeface="+mn-cs"/>
              </a:rPr>
              <a:t> program, </a:t>
            </a:r>
            <a:r>
              <a:rPr lang="nl-NL" sz="1200" b="0" i="0" u="none" strike="noStrike" kern="1200" dirty="0" err="1">
                <a:solidFill>
                  <a:schemeClr val="tx1"/>
                </a:solidFill>
                <a:effectLst/>
                <a:latin typeface="+mn-lt"/>
                <a:ea typeface="+mn-ea"/>
                <a:cs typeface="+mn-cs"/>
              </a:rPr>
              <a:t>that</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allows</a:t>
            </a:r>
            <a:r>
              <a:rPr lang="nl-NL" sz="1200" b="0" i="0" u="none" strike="noStrike" kern="1200" dirty="0">
                <a:solidFill>
                  <a:schemeClr val="tx1"/>
                </a:solidFill>
                <a:effectLst/>
                <a:latin typeface="+mn-lt"/>
                <a:ea typeface="+mn-ea"/>
                <a:cs typeface="+mn-cs"/>
              </a:rPr>
              <a:t> WI </a:t>
            </a:r>
            <a:r>
              <a:rPr lang="nl-NL" sz="1200" b="0" i="0" u="none" strike="noStrike" kern="1200" dirty="0" err="1">
                <a:solidFill>
                  <a:schemeClr val="tx1"/>
                </a:solidFill>
                <a:effectLst/>
                <a:latin typeface="+mn-lt"/>
                <a:ea typeface="+mn-ea"/>
                <a:cs typeface="+mn-cs"/>
              </a:rPr>
              <a:t>to</a:t>
            </a:r>
            <a:r>
              <a:rPr lang="nl-NL" sz="1200" b="0" i="0" u="none" strike="noStrike" kern="1200" dirty="0">
                <a:solidFill>
                  <a:schemeClr val="tx1"/>
                </a:solidFill>
                <a:effectLst/>
                <a:latin typeface="+mn-lt"/>
                <a:ea typeface="+mn-ea"/>
                <a:cs typeface="+mn-cs"/>
              </a:rPr>
              <a:t> go </a:t>
            </a:r>
            <a:r>
              <a:rPr lang="nl-NL" sz="1200" b="0" i="0" u="none" strike="noStrike" kern="1200" dirty="0" err="1">
                <a:solidFill>
                  <a:schemeClr val="tx1"/>
                </a:solidFill>
                <a:effectLst/>
                <a:latin typeface="+mn-lt"/>
                <a:ea typeface="+mn-ea"/>
                <a:cs typeface="+mn-cs"/>
              </a:rPr>
              <a:t>to</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many</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countries</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and</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engage</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with</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local</a:t>
            </a:r>
            <a:r>
              <a:rPr lang="nl-NL" sz="1200" b="0" i="0" u="none" strike="noStrike" kern="1200" dirty="0">
                <a:solidFill>
                  <a:schemeClr val="tx1"/>
                </a:solidFill>
                <a:effectLst/>
                <a:latin typeface="+mn-lt"/>
                <a:ea typeface="+mn-ea"/>
                <a:cs typeface="+mn-cs"/>
              </a:rPr>
              <a:t> stakeholders. </a:t>
            </a:r>
            <a:r>
              <a:rPr lang="nl-NL" sz="1200" b="0" i="0" u="none" strike="noStrike" kern="1200" dirty="0" err="1">
                <a:solidFill>
                  <a:schemeClr val="tx1"/>
                </a:solidFill>
                <a:effectLst/>
                <a:latin typeface="+mn-lt"/>
                <a:ea typeface="+mn-ea"/>
                <a:cs typeface="+mn-cs"/>
              </a:rPr>
              <a:t>Many</a:t>
            </a:r>
            <a:r>
              <a:rPr lang="nl-NL" sz="1200" b="0" i="0" u="none" strike="noStrike" kern="1200" dirty="0">
                <a:solidFill>
                  <a:schemeClr val="tx1"/>
                </a:solidFill>
                <a:effectLst/>
                <a:latin typeface="+mn-lt"/>
                <a:ea typeface="+mn-ea"/>
                <a:cs typeface="+mn-cs"/>
              </a:rPr>
              <a:t> WI offices </a:t>
            </a:r>
            <a:r>
              <a:rPr lang="nl-NL" sz="1200" b="0" i="0" u="none" strike="noStrike" kern="1200" dirty="0" err="1">
                <a:solidFill>
                  <a:schemeClr val="tx1"/>
                </a:solidFill>
                <a:effectLst/>
                <a:latin typeface="+mn-lt"/>
                <a:ea typeface="+mn-ea"/>
                <a:cs typeface="+mn-cs"/>
              </a:rPr>
              <a:t>began</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thanks</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to</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waterbird</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work</a:t>
            </a:r>
            <a:r>
              <a:rPr lang="nl-NL" sz="1200" b="0" i="0" u="none" strike="noStrike"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8DDAD499-72BD-4C63-998A-3A85FC11EF5A}" type="slidenum">
              <a:rPr lang="en-US" smtClean="0"/>
              <a:t>4</a:t>
            </a:fld>
            <a:endParaRPr lang="en-US"/>
          </a:p>
        </p:txBody>
      </p:sp>
    </p:spTree>
    <p:extLst>
      <p:ext uri="{BB962C8B-B14F-4D97-AF65-F5344CB8AC3E}">
        <p14:creationId xmlns:p14="http://schemas.microsoft.com/office/powerpoint/2010/main" val="10302436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IWC could provide support to the new Wetlands International Strategy in various ways. Waterbirds could be included in projects as indicators of wetland productivity, the flyway-based approach of the IWC directly supports WI’s 10 flagship landscapes, MONITORING - the IWC provides evidence base for adaptive management, </a:t>
            </a:r>
            <a:r>
              <a:rPr lang="en-US" dirty="0">
                <a:latin typeface="Californian FB" panose="0207040306080B030204" pitchFamily="18" charset="77"/>
              </a:rPr>
              <a:t>MONITORING INDICATOR FOR PROJECTS – effective + cost effective, and the IWC is well established as a model for capacity building, connecting communities globally. </a:t>
            </a:r>
            <a:endParaRPr lang="en-GB" dirty="0"/>
          </a:p>
          <a:p>
            <a:endParaRPr lang="en-NL" dirty="0"/>
          </a:p>
        </p:txBody>
      </p:sp>
      <p:sp>
        <p:nvSpPr>
          <p:cNvPr id="4" name="Slide Number Placeholder 3"/>
          <p:cNvSpPr>
            <a:spLocks noGrp="1"/>
          </p:cNvSpPr>
          <p:nvPr>
            <p:ph type="sldNum" sz="quarter" idx="5"/>
          </p:nvPr>
        </p:nvSpPr>
        <p:spPr/>
        <p:txBody>
          <a:bodyPr/>
          <a:lstStyle/>
          <a:p>
            <a:fld id="{8DDAD499-72BD-4C63-998A-3A85FC11EF5A}" type="slidenum">
              <a:rPr lang="en-US" smtClean="0"/>
              <a:t>5</a:t>
            </a:fld>
            <a:endParaRPr lang="en-US"/>
          </a:p>
        </p:txBody>
      </p:sp>
    </p:spTree>
    <p:extLst>
      <p:ext uri="{BB962C8B-B14F-4D97-AF65-F5344CB8AC3E}">
        <p14:creationId xmlns:p14="http://schemas.microsoft.com/office/powerpoint/2010/main" val="3566169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let's dive a bit into the history. The IWC began in 1967 with counts across Europe and the Western Palearctic, - coordinated by the International Waterfowl and Research Bureau (IWRB). This built on earlier efforts in Britain, which began just after World War II in 1947.</a:t>
            </a:r>
          </a:p>
          <a:p>
            <a:r>
              <a:rPr lang="en-US" sz="1200" kern="1200" dirty="0">
                <a:solidFill>
                  <a:schemeClr val="tx1"/>
                </a:solidFill>
                <a:effectLst/>
                <a:latin typeface="+mn-lt"/>
                <a:ea typeface="+mn-ea"/>
                <a:cs typeface="+mn-cs"/>
              </a:rPr>
              <a:t>1st activity + focus of IWRB = IWC. </a:t>
            </a:r>
            <a:r>
              <a:rPr lang="en-US" sz="1200" kern="1200" dirty="0" err="1">
                <a:solidFill>
                  <a:schemeClr val="tx1"/>
                </a:solidFill>
                <a:effectLst/>
                <a:latin typeface="+mn-lt"/>
                <a:ea typeface="+mn-ea"/>
                <a:cs typeface="+mn-cs"/>
              </a:rPr>
              <a:t>Realisation</a:t>
            </a:r>
            <a:r>
              <a:rPr lang="en-US" sz="1200" kern="1200" dirty="0">
                <a:solidFill>
                  <a:schemeClr val="tx1"/>
                </a:solidFill>
                <a:effectLst/>
                <a:latin typeface="+mn-lt"/>
                <a:ea typeface="+mn-ea"/>
                <a:cs typeface="+mn-cs"/>
              </a:rPr>
              <a:t> – many waterbirds are dispersed and hidden in the breeding season but congregate in large flocks at fewer sites during the northern winter.  </a:t>
            </a:r>
          </a:p>
          <a:p>
            <a:r>
              <a:rPr lang="en-US" sz="1200" kern="1200" dirty="0">
                <a:solidFill>
                  <a:schemeClr val="tx1"/>
                </a:solidFill>
                <a:effectLst/>
                <a:latin typeface="+mn-lt"/>
                <a:ea typeface="+mn-ea"/>
                <a:cs typeface="+mn-cs"/>
              </a:rPr>
              <a:t>At that time the aim was to understand international changes in important hunted species like geese, ducks and coots, many of which had shown alarming local declines as wetlands disappeared from the landscape. These early efforts provided the first reliable ‘snapshot’ of northern European wintering populations. </a:t>
            </a:r>
          </a:p>
          <a:p>
            <a:r>
              <a:rPr lang="en-US" sz="1200" kern="1200" dirty="0">
                <a:solidFill>
                  <a:schemeClr val="tx1"/>
                </a:solidFill>
                <a:effectLst/>
                <a:latin typeface="+mn-lt"/>
                <a:ea typeface="+mn-ea"/>
                <a:cs typeface="+mn-cs"/>
              </a:rPr>
              <a:t>Since then, the IWC has expanded to 189 countries and territories, with over 67,000 sites surveyed.  More than 1.9 billion waterbirds have been recorded in the dataset</a:t>
            </a:r>
          </a:p>
          <a:p>
            <a:r>
              <a:rPr lang="en-US" sz="1200" kern="1200" dirty="0">
                <a:solidFill>
                  <a:schemeClr val="tx1"/>
                </a:solidFill>
                <a:effectLst/>
                <a:latin typeface="+mn-lt"/>
                <a:ea typeface="+mn-ea"/>
                <a:cs typeface="+mn-cs"/>
              </a:rPr>
              <a:t>The real value of the IWC lies in its continuity over time and its </a:t>
            </a:r>
            <a:r>
              <a:rPr lang="en-US" sz="1200" kern="1200" dirty="0" err="1">
                <a:solidFill>
                  <a:schemeClr val="tx1"/>
                </a:solidFill>
                <a:effectLst/>
                <a:latin typeface="+mn-lt"/>
                <a:ea typeface="+mn-ea"/>
                <a:cs typeface="+mn-cs"/>
              </a:rPr>
              <a:t>standardised</a:t>
            </a:r>
            <a:r>
              <a:rPr lang="en-US" sz="1200" kern="1200" dirty="0">
                <a:solidFill>
                  <a:schemeClr val="tx1"/>
                </a:solidFill>
                <a:effectLst/>
                <a:latin typeface="+mn-lt"/>
                <a:ea typeface="+mn-ea"/>
                <a:cs typeface="+mn-cs"/>
              </a:rPr>
              <a:t> methodological approach – year after year, the same counting effort has built a reliable long-term dataset that guides our work to conserve waterbirds and wetlands. </a:t>
            </a:r>
          </a:p>
          <a:p>
            <a:endParaRPr lang="en-US" dirty="0"/>
          </a:p>
        </p:txBody>
      </p:sp>
      <p:sp>
        <p:nvSpPr>
          <p:cNvPr id="4" name="Slide Number Placeholder 3"/>
          <p:cNvSpPr>
            <a:spLocks noGrp="1"/>
          </p:cNvSpPr>
          <p:nvPr>
            <p:ph type="sldNum" sz="quarter" idx="5"/>
          </p:nvPr>
        </p:nvSpPr>
        <p:spPr/>
        <p:txBody>
          <a:bodyPr/>
          <a:lstStyle/>
          <a:p>
            <a:fld id="{8DDAD499-72BD-4C63-998A-3A85FC11EF5A}" type="slidenum">
              <a:rPr lang="en-US" smtClean="0"/>
              <a:t>6</a:t>
            </a:fld>
            <a:endParaRPr lang="en-US"/>
          </a:p>
        </p:txBody>
      </p:sp>
    </p:spTree>
    <p:extLst>
      <p:ext uri="{BB962C8B-B14F-4D97-AF65-F5344CB8AC3E}">
        <p14:creationId xmlns:p14="http://schemas.microsoft.com/office/powerpoint/2010/main" val="1663907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Western Palearctic effort encouraged similar monitoring schemes around the world. </a:t>
            </a:r>
          </a:p>
          <a:p>
            <a:r>
              <a:rPr lang="en-US" sz="1200" kern="1200" dirty="0">
                <a:solidFill>
                  <a:schemeClr val="tx1"/>
                </a:solidFill>
                <a:effectLst/>
                <a:latin typeface="+mn-lt"/>
                <a:ea typeface="+mn-ea"/>
                <a:cs typeface="+mn-cs"/>
              </a:rPr>
              <a:t>In Asia, Asian Waterbird Census or AWC - 1987 </a:t>
            </a:r>
          </a:p>
          <a:p>
            <a:r>
              <a:rPr lang="en-US" sz="1200" kern="1200" dirty="0">
                <a:solidFill>
                  <a:schemeClr val="tx1"/>
                </a:solidFill>
                <a:effectLst/>
                <a:latin typeface="+mn-lt"/>
                <a:ea typeface="+mn-ea"/>
                <a:cs typeface="+mn-cs"/>
              </a:rPr>
              <a:t>Neotropical waterbird census or NWC – 1990 . </a:t>
            </a:r>
          </a:p>
          <a:p>
            <a:r>
              <a:rPr lang="en-US" sz="1200" kern="1200" dirty="0">
                <a:solidFill>
                  <a:schemeClr val="tx1"/>
                </a:solidFill>
                <a:effectLst/>
                <a:latin typeface="+mn-lt"/>
                <a:ea typeface="+mn-ea"/>
                <a:cs typeface="+mn-cs"/>
              </a:rPr>
              <a:t>African Waterbird Census or </a:t>
            </a:r>
            <a:r>
              <a:rPr lang="en-US" sz="1200" kern="1200" dirty="0" err="1">
                <a:solidFill>
                  <a:schemeClr val="tx1"/>
                </a:solidFill>
                <a:effectLst/>
                <a:latin typeface="+mn-lt"/>
                <a:ea typeface="+mn-ea"/>
                <a:cs typeface="+mn-cs"/>
              </a:rPr>
              <a:t>AfWC</a:t>
            </a:r>
            <a:r>
              <a:rPr lang="en-US" sz="1200" kern="1200" dirty="0">
                <a:solidFill>
                  <a:schemeClr val="tx1"/>
                </a:solidFill>
                <a:effectLst/>
                <a:latin typeface="+mn-lt"/>
                <a:ea typeface="+mn-ea"/>
                <a:cs typeface="+mn-cs"/>
              </a:rPr>
              <a:t> - 1991. </a:t>
            </a:r>
          </a:p>
          <a:p>
            <a:r>
              <a:rPr lang="en-US" sz="1200" kern="1200" dirty="0">
                <a:solidFill>
                  <a:schemeClr val="tx1"/>
                </a:solidFill>
                <a:effectLst/>
                <a:latin typeface="+mn-lt"/>
                <a:ea typeface="+mn-ea"/>
                <a:cs typeface="+mn-cs"/>
              </a:rPr>
              <a:t>More recently, sister schemes were initiated in the Caribbean in 2009, coordinated by </a:t>
            </a:r>
            <a:r>
              <a:rPr lang="en-US" sz="1200" kern="1200" dirty="0" err="1">
                <a:solidFill>
                  <a:schemeClr val="tx1"/>
                </a:solidFill>
                <a:effectLst/>
                <a:latin typeface="+mn-lt"/>
                <a:ea typeface="+mn-ea"/>
                <a:cs typeface="+mn-cs"/>
              </a:rPr>
              <a:t>BirdsCaribbean</a:t>
            </a:r>
            <a:r>
              <a:rPr lang="en-US" sz="1200" kern="1200" dirty="0">
                <a:solidFill>
                  <a:schemeClr val="tx1"/>
                </a:solidFill>
                <a:effectLst/>
                <a:latin typeface="+mn-lt"/>
                <a:ea typeface="+mn-ea"/>
                <a:cs typeface="+mn-cs"/>
              </a:rPr>
              <a:t>, and Central America in 2011 by Manomet and the Western Hemisphere Shorebird Reserve Network</a:t>
            </a:r>
          </a:p>
          <a:p>
            <a:r>
              <a:rPr lang="en-GB" sz="1200" b="0" i="0" u="none" strike="noStrike" kern="1200" dirty="0">
                <a:solidFill>
                  <a:schemeClr val="tx1"/>
                </a:solidFill>
                <a:effectLst/>
                <a:latin typeface="+mn-lt"/>
                <a:ea typeface="+mn-ea"/>
                <a:cs typeface="+mn-cs"/>
              </a:rPr>
              <a:t>This growth has been driven by Wetlands International and its partners — making the IWC a truly global programme that reflects our mission of connecting wetlands and people worldwide.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DDAD499-72BD-4C63-998A-3A85FC11EF5A}" type="slidenum">
              <a:rPr lang="en-US" smtClean="0"/>
              <a:t>7</a:t>
            </a:fld>
            <a:endParaRPr lang="en-US"/>
          </a:p>
        </p:txBody>
      </p:sp>
    </p:spTree>
    <p:extLst>
      <p:ext uri="{BB962C8B-B14F-4D97-AF65-F5344CB8AC3E}">
        <p14:creationId xmlns:p14="http://schemas.microsoft.com/office/powerpoint/2010/main" val="2921657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a:solidFill>
                  <a:schemeClr val="tx1"/>
                </a:solidFill>
                <a:effectLst/>
                <a:latin typeface="+mn-lt"/>
                <a:ea typeface="+mn-ea"/>
                <a:cs typeface="+mn-cs"/>
              </a:rPr>
              <a:t>The IWC includes an incredible diversity of wetland types </a:t>
            </a:r>
          </a:p>
          <a:p>
            <a:r>
              <a:rPr lang="en-GB" sz="1200" b="0" i="0" u="none" strike="noStrike" kern="1200">
                <a:solidFill>
                  <a:schemeClr val="tx1"/>
                </a:solidFill>
                <a:effectLst/>
                <a:latin typeface="+mn-lt"/>
                <a:ea typeface="+mn-ea"/>
                <a:cs typeface="+mn-cs"/>
              </a:rPr>
              <a:t>Sites range from remote areas visited by few people, to urban wetlands near major cities.</a:t>
            </a:r>
            <a:br>
              <a:rPr lang="en-GB"/>
            </a:br>
            <a:r>
              <a:rPr lang="en-GB" sz="1200" b="0" i="0" u="none" strike="noStrike" kern="1200">
                <a:solidFill>
                  <a:schemeClr val="tx1"/>
                </a:solidFill>
                <a:effectLst/>
                <a:latin typeface="+mn-lt"/>
                <a:ea typeface="+mn-ea"/>
                <a:cs typeface="+mn-cs"/>
              </a:rPr>
              <a:t>Each contributes a piece to the global picture of how waterbirds and wetlands are changing.</a:t>
            </a:r>
            <a:br>
              <a:rPr lang="en-GB"/>
            </a:br>
            <a:r>
              <a:rPr lang="en-GB" sz="1200" b="0" i="0" u="none" strike="noStrike" kern="1200">
                <a:solidFill>
                  <a:schemeClr val="tx1"/>
                </a:solidFill>
                <a:effectLst/>
                <a:latin typeface="+mn-lt"/>
                <a:ea typeface="+mn-ea"/>
                <a:cs typeface="+mn-cs"/>
              </a:rPr>
              <a:t>This breadth gives the IWC unique value: it’s the only global dataset connecting local wetlands to international conservation priorities.</a:t>
            </a:r>
            <a:endParaRPr lang="en-NL"/>
          </a:p>
        </p:txBody>
      </p:sp>
      <p:sp>
        <p:nvSpPr>
          <p:cNvPr id="4" name="Slide Number Placeholder 3"/>
          <p:cNvSpPr>
            <a:spLocks noGrp="1"/>
          </p:cNvSpPr>
          <p:nvPr>
            <p:ph type="sldNum" sz="quarter" idx="5"/>
          </p:nvPr>
        </p:nvSpPr>
        <p:spPr/>
        <p:txBody>
          <a:bodyPr/>
          <a:lstStyle/>
          <a:p>
            <a:fld id="{8DDAD499-72BD-4C63-998A-3A85FC11EF5A}" type="slidenum">
              <a:rPr lang="en-US" smtClean="0"/>
              <a:t>8</a:t>
            </a:fld>
            <a:endParaRPr lang="en-US"/>
          </a:p>
        </p:txBody>
      </p:sp>
    </p:spTree>
    <p:extLst>
      <p:ext uri="{BB962C8B-B14F-4D97-AF65-F5344CB8AC3E}">
        <p14:creationId xmlns:p14="http://schemas.microsoft.com/office/powerpoint/2010/main" val="1597414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what is the impact of the counts? The IWC connects citizen science directly to global and regional conservation policy and action, More than 956 Ramsar sites – covering almost 1.5 million square kilometers, have been designated based on 1% population thresholds, many based on IWC data. 2,721 European Union Special protected Areas, covering 418,000 km2 have been designated based on IWC data, an area larger than Germany, and it is a core data resource for the 160 sites forming the site network of the East Asian-Australasian Flyway Partnership.</a:t>
            </a:r>
          </a:p>
          <a:p>
            <a:r>
              <a:rPr lang="en-US" sz="1200" kern="1200" dirty="0">
                <a:solidFill>
                  <a:schemeClr val="tx1"/>
                </a:solidFill>
                <a:effectLst/>
                <a:latin typeface="+mn-lt"/>
                <a:ea typeface="+mn-ea"/>
                <a:cs typeface="+mn-cs"/>
              </a:rPr>
              <a:t>It has also been vital in guiding efforts to restore and manage species. IUCN Red List assessments for many waterbird species are informed by the IWC and different bodies use the data as the basis for Action Plans, and international Single Species Action and Management Plans under the  African-Eurasian Waterbird Agreement (AEWA).</a:t>
            </a:r>
          </a:p>
          <a:p>
            <a:r>
              <a:rPr lang="en-US" sz="1200" kern="1200" dirty="0">
                <a:solidFill>
                  <a:schemeClr val="tx1"/>
                </a:solidFill>
                <a:effectLst/>
                <a:latin typeface="+mn-lt"/>
                <a:ea typeface="+mn-ea"/>
                <a:cs typeface="+mn-cs"/>
              </a:rPr>
              <a:t>Since 2005, IWC data has also contributed to global research on Highly Pathogenic Avian Influenza, working with FAO, CMS, WHO and others. </a:t>
            </a:r>
          </a:p>
          <a:p>
            <a:r>
              <a:rPr lang="en-US" sz="1200" kern="1200" dirty="0">
                <a:solidFill>
                  <a:schemeClr val="tx1"/>
                </a:solidFill>
                <a:effectLst/>
                <a:latin typeface="+mn-lt"/>
                <a:ea typeface="+mn-ea"/>
                <a:cs typeface="+mn-cs"/>
              </a:rPr>
              <a:t>This graphic aims to emphasize the various levels at which IWC data can work, from local wetlands to global initiatives. </a:t>
            </a:r>
          </a:p>
          <a:p>
            <a:endParaRPr lang="en-US" dirty="0"/>
          </a:p>
        </p:txBody>
      </p:sp>
      <p:sp>
        <p:nvSpPr>
          <p:cNvPr id="4" name="Slide Number Placeholder 3"/>
          <p:cNvSpPr>
            <a:spLocks noGrp="1"/>
          </p:cNvSpPr>
          <p:nvPr>
            <p:ph type="sldNum" sz="quarter" idx="5"/>
          </p:nvPr>
        </p:nvSpPr>
        <p:spPr/>
        <p:txBody>
          <a:bodyPr/>
          <a:lstStyle/>
          <a:p>
            <a:fld id="{8DDAD499-72BD-4C63-998A-3A85FC11EF5A}" type="slidenum">
              <a:rPr lang="en-US" smtClean="0"/>
              <a:t>9</a:t>
            </a:fld>
            <a:endParaRPr lang="en-US"/>
          </a:p>
        </p:txBody>
      </p:sp>
    </p:spTree>
    <p:extLst>
      <p:ext uri="{BB962C8B-B14F-4D97-AF65-F5344CB8AC3E}">
        <p14:creationId xmlns:p14="http://schemas.microsoft.com/office/powerpoint/2010/main" val="264421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10/21/2025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10/21/2025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10/21/2025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10/21/2025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10/21/2025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10/21/2025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10/21/2025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10/21/2025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10/21/2025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10/21/2025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10/21/2025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10/21/2025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url.de.m.mimecastprotect.com/s/tCeVCXQgOoinRlKs6fjtWzlsP?domain=dereliev-photography.com" TargetMode="External"/><Relationship Id="rId5" Type="http://schemas.openxmlformats.org/officeDocument/2006/relationships/image" Target="../media/image2.jpeg"/><Relationship Id="rId4" Type="http://schemas.openxmlformats.org/officeDocument/2006/relationships/hyperlink" Target="mailto:Luca.Guitink@wetlands.or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2.jpeg"/><Relationship Id="rId5" Type="http://schemas.openxmlformats.org/officeDocument/2006/relationships/hyperlink" Target="https://url.de.m.mimecastprotect.com/s/tCeVCXQgOoinRlKs6fjtWzlsP?domain=dereliev-photography.com" TargetMode="Externa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hyperlink" Target="https://url.de.m.mimecastprotect.com/s/tCeVCXQgOoinRlKs6fjtWzlsP?domain=dereliev-photography.com" TargetMode="External"/><Relationship Id="rId5" Type="http://schemas.openxmlformats.org/officeDocument/2006/relationships/image" Target="../media/image2.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hyperlink" Target="https://iwc.wetlands.org/postcard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hyperlink" Target="https://url.de.m.mimecastprotect.com/s/tCeVCXQgOoinRlKs6fjtWzlsP?domain=dereliev-photography.co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waterbird.fund/" TargetMode="External"/><Relationship Id="rId5" Type="http://schemas.openxmlformats.org/officeDocument/2006/relationships/image" Target="../media/image2.jpe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hyperlink" Target="mailto:Luca.Guitink@wetlands.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jpe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hyperlink" Target="https://url.de.m.mimecastprotect.com/s/tCeVCXQgOoinRlKs6fjtWzlsP?domain=dereliev-photography.com" TargetMode="External"/><Relationship Id="rId4" Type="http://schemas.openxmlformats.org/officeDocument/2006/relationships/diagramData" Target="../diagrams/data1.xml"/><Relationship Id="rId9" Type="http://schemas.openxmlformats.org/officeDocument/2006/relationships/image" Target="../media/image2.jpeg"/></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notesSlide" Target="../notesSlides/notesSlide6.xml"/><Relationship Id="rId7" Type="http://schemas.openxmlformats.org/officeDocument/2006/relationships/diagramLayout" Target="../diagrams/layout2.xml"/><Relationship Id="rId12"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diagramData" Target="../diagrams/data2.xml"/><Relationship Id="rId11" Type="http://schemas.openxmlformats.org/officeDocument/2006/relationships/image" Target="../media/image11.jpeg"/><Relationship Id="rId5" Type="http://schemas.openxmlformats.org/officeDocument/2006/relationships/image" Target="../media/image2.jpeg"/><Relationship Id="rId10" Type="http://schemas.microsoft.com/office/2007/relationships/diagramDrawing" Target="../diagrams/drawing2.xml"/><Relationship Id="rId4" Type="http://schemas.openxmlformats.org/officeDocument/2006/relationships/image" Target="../media/image10.jpeg"/><Relationship Id="rId9" Type="http://schemas.openxmlformats.org/officeDocument/2006/relationships/diagramColors" Target="../diagrams/colors2.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diagramLayout" Target="../diagrams/layout3.xml"/><Relationship Id="rId3" Type="http://schemas.openxmlformats.org/officeDocument/2006/relationships/notesSlide" Target="../notesSlides/notesSlide7.xml"/><Relationship Id="rId7" Type="http://schemas.openxmlformats.org/officeDocument/2006/relationships/image" Target="../media/image16.png"/><Relationship Id="rId12" Type="http://schemas.openxmlformats.org/officeDocument/2006/relationships/diagramData" Target="../diagrams/data3.xml"/><Relationship Id="rId17" Type="http://schemas.openxmlformats.org/officeDocument/2006/relationships/image" Target="../media/image2.jpeg"/><Relationship Id="rId2" Type="http://schemas.openxmlformats.org/officeDocument/2006/relationships/slideLayout" Target="../slideLayouts/slideLayout2.xml"/><Relationship Id="rId16" Type="http://schemas.microsoft.com/office/2007/relationships/diagramDrawing" Target="../diagrams/drawing3.xml"/><Relationship Id="rId1" Type="http://schemas.openxmlformats.org/officeDocument/2006/relationships/tags" Target="../tags/tag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svg"/><Relationship Id="rId15" Type="http://schemas.openxmlformats.org/officeDocument/2006/relationships/diagramColors" Target="../diagrams/colors3.xml"/><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notesSlide" Target="../notesSlides/notesSlide8.xml"/><Relationship Id="rId7" Type="http://schemas.openxmlformats.org/officeDocument/2006/relationships/diagramQuickStyle" Target="../diagrams/quickStyle4.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diagramLayout" Target="../diagrams/layout4.xml"/><Relationship Id="rId11" Type="http://schemas.openxmlformats.org/officeDocument/2006/relationships/image" Target="../media/image2.jpeg"/><Relationship Id="rId5" Type="http://schemas.openxmlformats.org/officeDocument/2006/relationships/diagramData" Target="../diagrams/data4.xml"/><Relationship Id="rId10" Type="http://schemas.openxmlformats.org/officeDocument/2006/relationships/hyperlink" Target="https://url.de.m.mimecastprotect.com/s/tCeVCXQgOoinRlKs6fjtWzlsP?domain=dereliev-photography.com" TargetMode="External"/><Relationship Id="rId4" Type="http://schemas.openxmlformats.org/officeDocument/2006/relationships/image" Target="../media/image21.jpeg"/><Relationship Id="rId9" Type="http://schemas.microsoft.com/office/2007/relationships/diagramDrawing" Target="../diagrams/drawing4.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FA6B11DC-B628-C037-678F-9B711F9740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9C068EDF-41EF-0762-9B5F-381BE515CC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622"/>
            <a:ext cx="9144000" cy="6894986"/>
            <a:chOff x="0" y="-7622"/>
            <a:chExt cx="12192000" cy="6894986"/>
          </a:xfrm>
        </p:grpSpPr>
        <p:sp>
          <p:nvSpPr>
            <p:cNvPr id="28" name="Rectangle 27">
              <a:extLst>
                <a:ext uri="{FF2B5EF4-FFF2-40B4-BE49-F238E27FC236}">
                  <a16:creationId xmlns:a16="http://schemas.microsoft.com/office/drawing/2014/main" id="{8C8FD187-A475-D812-2D68-878276E19B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7621"/>
              <a:ext cx="12192000" cy="6887364"/>
            </a:xfrm>
            <a:prstGeom prst="rect">
              <a:avLst/>
            </a:prstGeom>
            <a:gradFill>
              <a:gsLst>
                <a:gs pos="800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4856E30-6309-B53E-4B0A-41F5669A8D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9" y="0"/>
              <a:ext cx="8216919" cy="6887364"/>
            </a:xfrm>
            <a:prstGeom prst="rect">
              <a:avLst/>
            </a:prstGeom>
            <a:gradFill flip="none" rotWithShape="1">
              <a:gsLst>
                <a:gs pos="0">
                  <a:schemeClr val="accent5">
                    <a:lumMod val="75000"/>
                    <a:alpha val="79000"/>
                  </a:schemeClr>
                </a:gs>
                <a:gs pos="37000">
                  <a:schemeClr val="accent5">
                    <a:lumMod val="60000"/>
                    <a:lumOff val="40000"/>
                    <a:alpha val="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292AAC3-53B3-1D0E-7224-E07ACADAB7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83580" y="-7622"/>
              <a:ext cx="6408021" cy="6887367"/>
            </a:xfrm>
            <a:prstGeom prst="rect">
              <a:avLst/>
            </a:prstGeom>
            <a:gradFill>
              <a:gsLst>
                <a:gs pos="0">
                  <a:schemeClr val="accent5"/>
                </a:gs>
                <a:gs pos="49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355044B-C54E-C937-1991-AFC200830E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9126882" y="3229127"/>
              <a:ext cx="3064719" cy="3650617"/>
            </a:xfrm>
            <a:prstGeom prst="rect">
              <a:avLst/>
            </a:prstGeom>
            <a:gradFill flip="none" rotWithShape="1">
              <a:gsLst>
                <a:gs pos="0">
                  <a:schemeClr val="accent2">
                    <a:alpha val="58000"/>
                  </a:schemeClr>
                </a:gs>
                <a:gs pos="56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33" name="Oval 19">
            <a:extLst>
              <a:ext uri="{FF2B5EF4-FFF2-40B4-BE49-F238E27FC236}">
                <a16:creationId xmlns:a16="http://schemas.microsoft.com/office/drawing/2014/main" id="{D4EF69EE-F5F0-8DDB-CE09-95345B8C5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1032116">
            <a:off x="2292996" y="1285731"/>
            <a:ext cx="6134005" cy="4931316"/>
          </a:xfrm>
          <a:custGeom>
            <a:avLst/>
            <a:gdLst>
              <a:gd name="connsiteX0" fmla="*/ 0 w 7999132"/>
              <a:gd name="connsiteY0" fmla="*/ 2922166 h 5844331"/>
              <a:gd name="connsiteX1" fmla="*/ 3999566 w 7999132"/>
              <a:gd name="connsiteY1" fmla="*/ 0 h 5844331"/>
              <a:gd name="connsiteX2" fmla="*/ 7999132 w 7999132"/>
              <a:gd name="connsiteY2" fmla="*/ 2922166 h 5844331"/>
              <a:gd name="connsiteX3" fmla="*/ 3999566 w 7999132"/>
              <a:gd name="connsiteY3" fmla="*/ 5844332 h 5844331"/>
              <a:gd name="connsiteX4" fmla="*/ 0 w 7999132"/>
              <a:gd name="connsiteY4" fmla="*/ 2922166 h 5844331"/>
              <a:gd name="connsiteX0" fmla="*/ 0 w 7999132"/>
              <a:gd name="connsiteY0" fmla="*/ 2934074 h 5856240"/>
              <a:gd name="connsiteX1" fmla="*/ 3999566 w 7999132"/>
              <a:gd name="connsiteY1" fmla="*/ 11908 h 5856240"/>
              <a:gd name="connsiteX2" fmla="*/ 7999132 w 7999132"/>
              <a:gd name="connsiteY2" fmla="*/ 2934074 h 5856240"/>
              <a:gd name="connsiteX3" fmla="*/ 3999566 w 7999132"/>
              <a:gd name="connsiteY3" fmla="*/ 5856240 h 5856240"/>
              <a:gd name="connsiteX4" fmla="*/ 0 w 7999132"/>
              <a:gd name="connsiteY4" fmla="*/ 2934074 h 5856240"/>
              <a:gd name="connsiteX0" fmla="*/ 0 w 8014045"/>
              <a:gd name="connsiteY0" fmla="*/ 2934074 h 5884893"/>
              <a:gd name="connsiteX1" fmla="*/ 3999566 w 8014045"/>
              <a:gd name="connsiteY1" fmla="*/ 11908 h 5884893"/>
              <a:gd name="connsiteX2" fmla="*/ 7999132 w 8014045"/>
              <a:gd name="connsiteY2" fmla="*/ 2934074 h 5884893"/>
              <a:gd name="connsiteX3" fmla="*/ 3999566 w 8014045"/>
              <a:gd name="connsiteY3" fmla="*/ 5856240 h 5884893"/>
              <a:gd name="connsiteX4" fmla="*/ 0 w 8014045"/>
              <a:gd name="connsiteY4" fmla="*/ 2934074 h 5884893"/>
              <a:gd name="connsiteX0" fmla="*/ 0 w 7397145"/>
              <a:gd name="connsiteY0" fmla="*/ 2967353 h 5889989"/>
              <a:gd name="connsiteX1" fmla="*/ 3999566 w 7397145"/>
              <a:gd name="connsiteY1" fmla="*/ 45187 h 5889989"/>
              <a:gd name="connsiteX2" fmla="*/ 7384270 w 7397145"/>
              <a:gd name="connsiteY2" fmla="*/ 2791846 h 5889989"/>
              <a:gd name="connsiteX3" fmla="*/ 3999566 w 7397145"/>
              <a:gd name="connsiteY3" fmla="*/ 5889519 h 5889989"/>
              <a:gd name="connsiteX4" fmla="*/ 0 w 7397145"/>
              <a:gd name="connsiteY4" fmla="*/ 2967353 h 5889989"/>
              <a:gd name="connsiteX0" fmla="*/ 0 w 7293308"/>
              <a:gd name="connsiteY0" fmla="*/ 2988430 h 5891494"/>
              <a:gd name="connsiteX1" fmla="*/ 3895815 w 7293308"/>
              <a:gd name="connsiteY1" fmla="*/ 46575 h 5891494"/>
              <a:gd name="connsiteX2" fmla="*/ 7280519 w 7293308"/>
              <a:gd name="connsiteY2" fmla="*/ 2793234 h 5891494"/>
              <a:gd name="connsiteX3" fmla="*/ 3895815 w 7293308"/>
              <a:gd name="connsiteY3" fmla="*/ 5890907 h 5891494"/>
              <a:gd name="connsiteX4" fmla="*/ 0 w 7293308"/>
              <a:gd name="connsiteY4" fmla="*/ 2988430 h 5891494"/>
              <a:gd name="connsiteX0" fmla="*/ 29287 w 7322595"/>
              <a:gd name="connsiteY0" fmla="*/ 2988430 h 5891551"/>
              <a:gd name="connsiteX1" fmla="*/ 3925102 w 7322595"/>
              <a:gd name="connsiteY1" fmla="*/ 46575 h 5891551"/>
              <a:gd name="connsiteX2" fmla="*/ 7309806 w 7322595"/>
              <a:gd name="connsiteY2" fmla="*/ 2793234 h 5891551"/>
              <a:gd name="connsiteX3" fmla="*/ 3925102 w 7322595"/>
              <a:gd name="connsiteY3" fmla="*/ 5890907 h 5891551"/>
              <a:gd name="connsiteX4" fmla="*/ 29287 w 7322595"/>
              <a:gd name="connsiteY4" fmla="*/ 2988430 h 5891551"/>
              <a:gd name="connsiteX0" fmla="*/ 29287 w 7322595"/>
              <a:gd name="connsiteY0" fmla="*/ 2965220 h 5868341"/>
              <a:gd name="connsiteX1" fmla="*/ 3925102 w 7322595"/>
              <a:gd name="connsiteY1" fmla="*/ 23365 h 5868341"/>
              <a:gd name="connsiteX2" fmla="*/ 7309806 w 7322595"/>
              <a:gd name="connsiteY2" fmla="*/ 2770024 h 5868341"/>
              <a:gd name="connsiteX3" fmla="*/ 3925102 w 7322595"/>
              <a:gd name="connsiteY3" fmla="*/ 5867697 h 5868341"/>
              <a:gd name="connsiteX4" fmla="*/ 29287 w 7322595"/>
              <a:gd name="connsiteY4" fmla="*/ 2965220 h 5868341"/>
              <a:gd name="connsiteX0" fmla="*/ 29287 w 7322595"/>
              <a:gd name="connsiteY0" fmla="*/ 2965220 h 5868341"/>
              <a:gd name="connsiteX1" fmla="*/ 3925102 w 7322595"/>
              <a:gd name="connsiteY1" fmla="*/ 23365 h 5868341"/>
              <a:gd name="connsiteX2" fmla="*/ 7309806 w 7322595"/>
              <a:gd name="connsiteY2" fmla="*/ 2770024 h 5868341"/>
              <a:gd name="connsiteX3" fmla="*/ 3925102 w 7322595"/>
              <a:gd name="connsiteY3" fmla="*/ 5867697 h 5868341"/>
              <a:gd name="connsiteX4" fmla="*/ 29287 w 7322595"/>
              <a:gd name="connsiteY4" fmla="*/ 2965220 h 5868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2595" h="5868341">
                <a:moveTo>
                  <a:pt x="29287" y="2965220"/>
                </a:moveTo>
                <a:cubicBezTo>
                  <a:pt x="388566" y="1232439"/>
                  <a:pt x="2421578" y="-201836"/>
                  <a:pt x="3925102" y="23365"/>
                </a:cubicBezTo>
                <a:cubicBezTo>
                  <a:pt x="5428626" y="248566"/>
                  <a:pt x="7355995" y="961700"/>
                  <a:pt x="7309806" y="2770024"/>
                </a:cubicBezTo>
                <a:cubicBezTo>
                  <a:pt x="7517749" y="6217461"/>
                  <a:pt x="5138522" y="5835164"/>
                  <a:pt x="3925102" y="5867697"/>
                </a:cubicBezTo>
                <a:cubicBezTo>
                  <a:pt x="2711682" y="5900230"/>
                  <a:pt x="-329992" y="4698001"/>
                  <a:pt x="29287" y="2965220"/>
                </a:cubicBezTo>
                <a:close/>
              </a:path>
            </a:pathLst>
          </a:custGeom>
          <a:gradFill>
            <a:gsLst>
              <a:gs pos="0">
                <a:schemeClr val="accent5">
                  <a:lumMod val="75000"/>
                </a:schemeClr>
              </a:gs>
              <a:gs pos="100000">
                <a:schemeClr val="accent5">
                  <a:alpha val="0"/>
                </a:schemeClr>
              </a:gs>
            </a:gsLst>
            <a:lin ang="12000000" scaled="0"/>
          </a:gradFill>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F9B8F91-D639-A977-E20C-4729F1130BF8}"/>
              </a:ext>
            </a:extLst>
          </p:cNvPr>
          <p:cNvPicPr>
            <a:picLocks noChangeAspect="1"/>
          </p:cNvPicPr>
          <p:nvPr/>
        </p:nvPicPr>
        <p:blipFill>
          <a:blip r:embed="rId3">
            <a:alphaModFix amt="30000"/>
          </a:blip>
          <a:srcRect l="94" r="11093" b="1"/>
          <a:stretch>
            <a:fillRect/>
          </a:stretch>
        </p:blipFill>
        <p:spPr>
          <a:xfrm>
            <a:off x="-10046" y="3811"/>
            <a:ext cx="9153746" cy="6879742"/>
          </a:xfrm>
          <a:prstGeom prst="rect">
            <a:avLst/>
          </a:prstGeom>
        </p:spPr>
      </p:pic>
      <p:sp>
        <p:nvSpPr>
          <p:cNvPr id="2" name="Title 1"/>
          <p:cNvSpPr>
            <a:spLocks noGrp="1"/>
          </p:cNvSpPr>
          <p:nvPr>
            <p:ph type="ctrTitle"/>
          </p:nvPr>
        </p:nvSpPr>
        <p:spPr>
          <a:xfrm>
            <a:off x="290286" y="747486"/>
            <a:ext cx="8461827" cy="4114799"/>
          </a:xfrm>
          <a:effectLst>
            <a:outerShdw blurRad="63500" sx="102000" sy="102000" algn="ctr" rotWithShape="0">
              <a:schemeClr val="tx2">
                <a:alpha val="40000"/>
              </a:schemeClr>
            </a:outerShdw>
          </a:effectLst>
        </p:spPr>
        <p:txBody>
          <a:bodyPr>
            <a:normAutofit/>
          </a:bodyPr>
          <a:lstStyle/>
          <a:p>
            <a:pPr>
              <a:lnSpc>
                <a:spcPct val="90000"/>
              </a:lnSpc>
            </a:pPr>
            <a:r>
              <a:rPr lang="en-US" sz="4000" b="1">
                <a:solidFill>
                  <a:srgbClr val="FFFFFF"/>
                </a:solidFill>
                <a:latin typeface="Californian FB" panose="0207040306080B030204" pitchFamily="18" charset="0"/>
              </a:rPr>
              <a:t>Counting for Conservation:</a:t>
            </a:r>
          </a:p>
          <a:p>
            <a:pPr>
              <a:lnSpc>
                <a:spcPct val="90000"/>
              </a:lnSpc>
            </a:pPr>
            <a:r>
              <a:rPr lang="en-US" sz="4000" b="1">
                <a:solidFill>
                  <a:srgbClr val="FFFFFF"/>
                </a:solidFill>
                <a:latin typeface="Californian FB" panose="0207040306080B030204" pitchFamily="18" charset="0"/>
              </a:rPr>
              <a:t>Celebrating the 60</a:t>
            </a:r>
            <a:r>
              <a:rPr lang="en-US" sz="4000" b="1" baseline="30000">
                <a:solidFill>
                  <a:srgbClr val="FFFFFF"/>
                </a:solidFill>
                <a:latin typeface="Californian FB" panose="0207040306080B030204" pitchFamily="18" charset="0"/>
              </a:rPr>
              <a:t>th</a:t>
            </a:r>
            <a:r>
              <a:rPr lang="en-US" sz="4000" b="1">
                <a:solidFill>
                  <a:srgbClr val="FFFFFF"/>
                </a:solidFill>
                <a:latin typeface="Californian FB" panose="0207040306080B030204" pitchFamily="18" charset="0"/>
              </a:rPr>
              <a:t> edition of the International Waterbird Census</a:t>
            </a:r>
          </a:p>
        </p:txBody>
      </p:sp>
      <p:sp>
        <p:nvSpPr>
          <p:cNvPr id="3" name="Subtitle 2"/>
          <p:cNvSpPr>
            <a:spLocks noGrp="1"/>
          </p:cNvSpPr>
          <p:nvPr>
            <p:ph type="subTitle" idx="1"/>
          </p:nvPr>
        </p:nvSpPr>
        <p:spPr>
          <a:xfrm>
            <a:off x="2205105" y="3845584"/>
            <a:ext cx="4763676" cy="1400607"/>
          </a:xfrm>
          <a:effectLst>
            <a:outerShdw blurRad="63500" sx="102000" sy="102000" algn="ctr" rotWithShape="0">
              <a:schemeClr val="tx2">
                <a:alpha val="40000"/>
              </a:schemeClr>
            </a:outerShdw>
          </a:effectLst>
        </p:spPr>
        <p:txBody>
          <a:bodyPr>
            <a:normAutofit/>
          </a:bodyPr>
          <a:lstStyle/>
          <a:p>
            <a:r>
              <a:rPr lang="en-US" sz="1700" i="1">
                <a:solidFill>
                  <a:srgbClr val="FFFFFF"/>
                </a:solidFill>
                <a:latin typeface="Californian FB" panose="0207040306080B030204" pitchFamily="18" charset="0"/>
              </a:rPr>
              <a:t>A global effort to monitor and protect waterbirds and wetlands since 1967</a:t>
            </a:r>
          </a:p>
        </p:txBody>
      </p:sp>
      <p:sp>
        <p:nvSpPr>
          <p:cNvPr id="4" name="TextBox 3">
            <a:extLst>
              <a:ext uri="{FF2B5EF4-FFF2-40B4-BE49-F238E27FC236}">
                <a16:creationId xmlns:a16="http://schemas.microsoft.com/office/drawing/2014/main" id="{DA0EA205-A503-2887-ECF3-66749E077D3A}"/>
              </a:ext>
            </a:extLst>
          </p:cNvPr>
          <p:cNvSpPr txBox="1"/>
          <p:nvPr/>
        </p:nvSpPr>
        <p:spPr>
          <a:xfrm>
            <a:off x="6936487" y="6334770"/>
            <a:ext cx="2384851" cy="600164"/>
          </a:xfrm>
          <a:prstGeom prst="rect">
            <a:avLst/>
          </a:prstGeom>
          <a:noFill/>
        </p:spPr>
        <p:txBody>
          <a:bodyPr wrap="square" rtlCol="0">
            <a:spAutoFit/>
          </a:bodyPr>
          <a:lstStyle/>
          <a:p>
            <a:pPr>
              <a:spcAft>
                <a:spcPts val="600"/>
              </a:spcAft>
            </a:pPr>
            <a:r>
              <a:rPr lang="en-US" sz="1400">
                <a:solidFill>
                  <a:schemeClr val="bg1"/>
                </a:solidFill>
                <a:latin typeface="Californian FB" panose="0207040306080B030204" pitchFamily="18" charset="0"/>
              </a:rPr>
              <a:t>Luca Guitink</a:t>
            </a:r>
          </a:p>
          <a:p>
            <a:pPr>
              <a:spcAft>
                <a:spcPts val="600"/>
              </a:spcAft>
            </a:pPr>
            <a:r>
              <a:rPr lang="en-US" sz="1400">
                <a:solidFill>
                  <a:schemeClr val="bg1"/>
                </a:solidFill>
                <a:latin typeface="Californian FB" panose="0207040306080B030204" pitchFamily="18" charset="0"/>
                <a:hlinkClick r:id="rId4">
                  <a:extLst>
                    <a:ext uri="{A12FA001-AC4F-418D-AE19-62706E023703}">
                      <ahyp:hlinkClr xmlns:ahyp="http://schemas.microsoft.com/office/drawing/2018/hyperlinkcolor" val="tx"/>
                    </a:ext>
                  </a:extLst>
                </a:hlinkClick>
              </a:rPr>
              <a:t>Luca.Guitink@wetlands.org</a:t>
            </a:r>
            <a:r>
              <a:rPr lang="en-US" sz="1400">
                <a:solidFill>
                  <a:schemeClr val="bg1"/>
                </a:solidFill>
                <a:latin typeface="Californian FB" panose="0207040306080B030204" pitchFamily="18" charset="0"/>
              </a:rPr>
              <a:t> </a:t>
            </a:r>
          </a:p>
        </p:txBody>
      </p:sp>
      <p:pic>
        <p:nvPicPr>
          <p:cNvPr id="6" name="Picture 5" descr="A logo for a waterbird census&#10;&#10;AI-generated content may be incorrect.">
            <a:extLst>
              <a:ext uri="{FF2B5EF4-FFF2-40B4-BE49-F238E27FC236}">
                <a16:creationId xmlns:a16="http://schemas.microsoft.com/office/drawing/2014/main" id="{503ED05F-DF5C-F33A-16B8-CE537470C2FA}"/>
              </a:ext>
            </a:extLst>
          </p:cNvPr>
          <p:cNvPicPr>
            <a:picLocks noChangeAspect="1"/>
          </p:cNvPicPr>
          <p:nvPr/>
        </p:nvPicPr>
        <p:blipFill>
          <a:blip r:embed="rId5">
            <a:alphaModFix amt="70000"/>
          </a:blip>
          <a:stretch>
            <a:fillRect/>
          </a:stretch>
        </p:blipFill>
        <p:spPr>
          <a:xfrm>
            <a:off x="7906871" y="58988"/>
            <a:ext cx="1129552" cy="1129552"/>
          </a:xfrm>
          <a:prstGeom prst="rect">
            <a:avLst/>
          </a:prstGeom>
        </p:spPr>
      </p:pic>
      <p:sp>
        <p:nvSpPr>
          <p:cNvPr id="7" name="TextBox 6">
            <a:extLst>
              <a:ext uri="{FF2B5EF4-FFF2-40B4-BE49-F238E27FC236}">
                <a16:creationId xmlns:a16="http://schemas.microsoft.com/office/drawing/2014/main" id="{347D0B5C-8D18-777B-754C-00FA3061598F}"/>
              </a:ext>
            </a:extLst>
          </p:cNvPr>
          <p:cNvSpPr txBox="1"/>
          <p:nvPr/>
        </p:nvSpPr>
        <p:spPr>
          <a:xfrm>
            <a:off x="0" y="6611779"/>
            <a:ext cx="4572000" cy="246221"/>
          </a:xfrm>
          <a:prstGeom prst="rect">
            <a:avLst/>
          </a:prstGeom>
          <a:noFill/>
        </p:spPr>
        <p:txBody>
          <a:bodyPr wrap="square">
            <a:spAutoFit/>
          </a:bodyPr>
          <a:lstStyle/>
          <a:p>
            <a:r>
              <a:rPr lang="es-ES" sz="1000" i="0">
                <a:effectLst/>
                <a:latin typeface="Aptos" panose="020B0004020202020204" pitchFamily="34" charset="0"/>
              </a:rPr>
              <a:t>© Sergey </a:t>
            </a:r>
            <a:r>
              <a:rPr lang="es-ES" sz="1000" i="0" err="1">
                <a:effectLst/>
                <a:latin typeface="Aptos" panose="020B0004020202020204" pitchFamily="34" charset="0"/>
              </a:rPr>
              <a:t>Dereliev</a:t>
            </a:r>
            <a:r>
              <a:rPr lang="es-ES" sz="1000" i="0">
                <a:effectLst/>
                <a:latin typeface="Aptos" panose="020B0004020202020204" pitchFamily="34" charset="0"/>
              </a:rPr>
              <a:t>, </a:t>
            </a:r>
            <a:r>
              <a:rPr lang="es-ES" sz="1000" i="0" u="sng">
                <a:effectLst/>
                <a:latin typeface="Aptos" panose="020B0004020202020204" pitchFamily="34" charset="0"/>
                <a:hlinkClick r:id="rId6" tooltip="https://url.de.m.mimecastprotect.com/s/tCeVCXQgOoinRlKs6fjtWzlsP?domain=dereliev-photography.com">
                  <a:extLst>
                    <a:ext uri="{A12FA001-AC4F-418D-AE19-62706E023703}">
                      <ahyp:hlinkClr xmlns:ahyp="http://schemas.microsoft.com/office/drawing/2018/hyperlinkcolor" val="tx"/>
                    </a:ext>
                  </a:extLst>
                </a:hlinkClick>
              </a:rPr>
              <a:t>www.dereliev-photography.com</a:t>
            </a:r>
            <a:endParaRPr lang="en-US" sz="1000"/>
          </a:p>
        </p:txBody>
      </p:sp>
    </p:spTree>
  </p:cSld>
  <p:clrMapOvr>
    <a:masterClrMapping/>
  </p:clrMapOvr>
  <mc:AlternateContent xmlns:mc="http://schemas.openxmlformats.org/markup-compatibility/2006" xmlns:p14="http://schemas.microsoft.com/office/powerpoint/2010/main">
    <mc:Choice Requires="p14">
      <p:transition spd="slow" p14:dur="2000" advTm="51408"/>
    </mc:Choice>
    <mc:Fallback xmlns="">
      <p:transition spd="slow" advTm="5140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0704ACB-9809-5B0F-BFAE-6A287187082F}"/>
              </a:ext>
            </a:extLst>
          </p:cNvPr>
          <p:cNvPicPr>
            <a:picLocks noChangeAspect="1"/>
          </p:cNvPicPr>
          <p:nvPr/>
        </p:nvPicPr>
        <p:blipFill>
          <a:blip r:embed="rId3"/>
          <a:srcRect l="12678" t="5700" r="12964" b="6072"/>
          <a:stretch>
            <a:fillRect/>
          </a:stretch>
        </p:blipFill>
        <p:spPr>
          <a:xfrm>
            <a:off x="310906" y="713232"/>
            <a:ext cx="8521613" cy="5687568"/>
          </a:xfrm>
          <a:prstGeom prst="rect">
            <a:avLst/>
          </a:prstGeom>
        </p:spPr>
      </p:pic>
      <p:pic>
        <p:nvPicPr>
          <p:cNvPr id="2" name="Picture 1" descr="A logo for a waterbird census&#10;&#10;AI-generated content may be incorrect.">
            <a:extLst>
              <a:ext uri="{FF2B5EF4-FFF2-40B4-BE49-F238E27FC236}">
                <a16:creationId xmlns:a16="http://schemas.microsoft.com/office/drawing/2014/main" id="{8357A3F2-A94D-6EC4-02AD-5544FEC1EB1A}"/>
              </a:ext>
            </a:extLst>
          </p:cNvPr>
          <p:cNvPicPr>
            <a:picLocks noChangeAspect="1"/>
          </p:cNvPicPr>
          <p:nvPr/>
        </p:nvPicPr>
        <p:blipFill>
          <a:blip r:embed="rId4">
            <a:alphaModFix amt="50000"/>
          </a:blip>
          <a:stretch>
            <a:fillRect/>
          </a:stretch>
        </p:blipFill>
        <p:spPr>
          <a:xfrm>
            <a:off x="7906871" y="5629609"/>
            <a:ext cx="1129552" cy="1129552"/>
          </a:xfrm>
          <a:prstGeom prst="rect">
            <a:avLst/>
          </a:prstGeom>
        </p:spPr>
      </p:pic>
    </p:spTree>
    <p:extLst>
      <p:ext uri="{BB962C8B-B14F-4D97-AF65-F5344CB8AC3E}">
        <p14:creationId xmlns:p14="http://schemas.microsoft.com/office/powerpoint/2010/main" val="4232541299"/>
      </p:ext>
    </p:extLst>
  </p:cSld>
  <p:clrMapOvr>
    <a:masterClrMapping/>
  </p:clrMapOvr>
  <mc:AlternateContent xmlns:mc="http://schemas.openxmlformats.org/markup-compatibility/2006" xmlns:p14="http://schemas.microsoft.com/office/powerpoint/2010/main">
    <mc:Choice Requires="p14">
      <p:transition spd="slow" p14:dur="2000" advTm="60175"/>
    </mc:Choice>
    <mc:Fallback xmlns="">
      <p:transition spd="slow" advTm="60175"/>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72FD45-7635-8BCD-BA29-75F4AF2367D3}"/>
              </a:ext>
            </a:extLst>
          </p:cNvPr>
          <p:cNvSpPr>
            <a:spLocks noGrp="1"/>
          </p:cNvSpPr>
          <p:nvPr>
            <p:ph type="title"/>
          </p:nvPr>
        </p:nvSpPr>
        <p:spPr>
          <a:xfrm>
            <a:off x="628650" y="365125"/>
            <a:ext cx="7886700" cy="1325563"/>
          </a:xfrm>
        </p:spPr>
        <p:txBody>
          <a:bodyPr>
            <a:normAutofit/>
          </a:bodyPr>
          <a:lstStyle/>
          <a:p>
            <a:r>
              <a:rPr lang="en-US" sz="4700">
                <a:latin typeface="Californian FB" panose="0207040306080B030204" pitchFamily="18" charset="77"/>
              </a:rPr>
              <a:t>Policy &amp; Advocacy</a:t>
            </a:r>
          </a:p>
        </p:txBody>
      </p:sp>
      <p:sp>
        <p:nvSpPr>
          <p:cNvPr id="11"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650" y="1865313"/>
            <a:ext cx="7818120" cy="18288"/>
          </a:xfrm>
          <a:custGeom>
            <a:avLst/>
            <a:gdLst>
              <a:gd name="connsiteX0" fmla="*/ 0 w 7818120"/>
              <a:gd name="connsiteY0" fmla="*/ 0 h 18288"/>
              <a:gd name="connsiteX1" fmla="*/ 416966 w 7818120"/>
              <a:gd name="connsiteY1" fmla="*/ 0 h 18288"/>
              <a:gd name="connsiteX2" fmla="*/ 1146658 w 7818120"/>
              <a:gd name="connsiteY2" fmla="*/ 0 h 18288"/>
              <a:gd name="connsiteX3" fmla="*/ 1563624 w 7818120"/>
              <a:gd name="connsiteY3" fmla="*/ 0 h 18288"/>
              <a:gd name="connsiteX4" fmla="*/ 2136953 w 7818120"/>
              <a:gd name="connsiteY4" fmla="*/ 0 h 18288"/>
              <a:gd name="connsiteX5" fmla="*/ 2944825 w 7818120"/>
              <a:gd name="connsiteY5" fmla="*/ 0 h 18288"/>
              <a:gd name="connsiteX6" fmla="*/ 3596335 w 7818120"/>
              <a:gd name="connsiteY6" fmla="*/ 0 h 18288"/>
              <a:gd name="connsiteX7" fmla="*/ 4326026 w 7818120"/>
              <a:gd name="connsiteY7" fmla="*/ 0 h 18288"/>
              <a:gd name="connsiteX8" fmla="*/ 4899355 w 7818120"/>
              <a:gd name="connsiteY8" fmla="*/ 0 h 18288"/>
              <a:gd name="connsiteX9" fmla="*/ 5550865 w 7818120"/>
              <a:gd name="connsiteY9" fmla="*/ 0 h 18288"/>
              <a:gd name="connsiteX10" fmla="*/ 6358738 w 7818120"/>
              <a:gd name="connsiteY10" fmla="*/ 0 h 18288"/>
              <a:gd name="connsiteX11" fmla="*/ 6853885 w 7818120"/>
              <a:gd name="connsiteY11" fmla="*/ 0 h 18288"/>
              <a:gd name="connsiteX12" fmla="*/ 7818120 w 7818120"/>
              <a:gd name="connsiteY12" fmla="*/ 0 h 18288"/>
              <a:gd name="connsiteX13" fmla="*/ 7818120 w 7818120"/>
              <a:gd name="connsiteY13" fmla="*/ 18288 h 18288"/>
              <a:gd name="connsiteX14" fmla="*/ 7244791 w 7818120"/>
              <a:gd name="connsiteY14" fmla="*/ 18288 h 18288"/>
              <a:gd name="connsiteX15" fmla="*/ 6827825 w 7818120"/>
              <a:gd name="connsiteY15" fmla="*/ 18288 h 18288"/>
              <a:gd name="connsiteX16" fmla="*/ 6176315 w 7818120"/>
              <a:gd name="connsiteY16" fmla="*/ 18288 h 18288"/>
              <a:gd name="connsiteX17" fmla="*/ 5681167 w 7818120"/>
              <a:gd name="connsiteY17" fmla="*/ 18288 h 18288"/>
              <a:gd name="connsiteX18" fmla="*/ 5029657 w 7818120"/>
              <a:gd name="connsiteY18" fmla="*/ 18288 h 18288"/>
              <a:gd name="connsiteX19" fmla="*/ 4378147 w 7818120"/>
              <a:gd name="connsiteY19" fmla="*/ 18288 h 18288"/>
              <a:gd name="connsiteX20" fmla="*/ 3726637 w 7818120"/>
              <a:gd name="connsiteY20" fmla="*/ 18288 h 18288"/>
              <a:gd name="connsiteX21" fmla="*/ 3075127 w 7818120"/>
              <a:gd name="connsiteY21" fmla="*/ 18288 h 18288"/>
              <a:gd name="connsiteX22" fmla="*/ 2501798 w 7818120"/>
              <a:gd name="connsiteY22" fmla="*/ 18288 h 18288"/>
              <a:gd name="connsiteX23" fmla="*/ 1772107 w 7818120"/>
              <a:gd name="connsiteY23" fmla="*/ 18288 h 18288"/>
              <a:gd name="connsiteX24" fmla="*/ 1120597 w 7818120"/>
              <a:gd name="connsiteY24" fmla="*/ 18288 h 18288"/>
              <a:gd name="connsiteX25" fmla="*/ 0 w 7818120"/>
              <a:gd name="connsiteY25" fmla="*/ 18288 h 18288"/>
              <a:gd name="connsiteX26" fmla="*/ 0 w 7818120"/>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818120" h="18288" fill="none" extrusionOk="0">
                <a:moveTo>
                  <a:pt x="0" y="0"/>
                </a:moveTo>
                <a:cubicBezTo>
                  <a:pt x="121520" y="-12182"/>
                  <a:pt x="211324" y="18247"/>
                  <a:pt x="416966" y="0"/>
                </a:cubicBezTo>
                <a:cubicBezTo>
                  <a:pt x="622608" y="-18247"/>
                  <a:pt x="891241" y="-13744"/>
                  <a:pt x="1146658" y="0"/>
                </a:cubicBezTo>
                <a:cubicBezTo>
                  <a:pt x="1402075" y="13744"/>
                  <a:pt x="1378880" y="-8543"/>
                  <a:pt x="1563624" y="0"/>
                </a:cubicBezTo>
                <a:cubicBezTo>
                  <a:pt x="1748368" y="8543"/>
                  <a:pt x="1972300" y="7443"/>
                  <a:pt x="2136953" y="0"/>
                </a:cubicBezTo>
                <a:cubicBezTo>
                  <a:pt x="2301606" y="-7443"/>
                  <a:pt x="2679634" y="12382"/>
                  <a:pt x="2944825" y="0"/>
                </a:cubicBezTo>
                <a:cubicBezTo>
                  <a:pt x="3210016" y="-12382"/>
                  <a:pt x="3409232" y="17967"/>
                  <a:pt x="3596335" y="0"/>
                </a:cubicBezTo>
                <a:cubicBezTo>
                  <a:pt x="3783438" y="-17967"/>
                  <a:pt x="4002523" y="-28578"/>
                  <a:pt x="4326026" y="0"/>
                </a:cubicBezTo>
                <a:cubicBezTo>
                  <a:pt x="4649529" y="28578"/>
                  <a:pt x="4777384" y="-3624"/>
                  <a:pt x="4899355" y="0"/>
                </a:cubicBezTo>
                <a:cubicBezTo>
                  <a:pt x="5021326" y="3624"/>
                  <a:pt x="5317653" y="1281"/>
                  <a:pt x="5550865" y="0"/>
                </a:cubicBezTo>
                <a:cubicBezTo>
                  <a:pt x="5784077" y="-1281"/>
                  <a:pt x="6142956" y="-39637"/>
                  <a:pt x="6358738" y="0"/>
                </a:cubicBezTo>
                <a:cubicBezTo>
                  <a:pt x="6574520" y="39637"/>
                  <a:pt x="6724785" y="-4460"/>
                  <a:pt x="6853885" y="0"/>
                </a:cubicBezTo>
                <a:cubicBezTo>
                  <a:pt x="6982985" y="4460"/>
                  <a:pt x="7403044" y="-1955"/>
                  <a:pt x="7818120" y="0"/>
                </a:cubicBezTo>
                <a:cubicBezTo>
                  <a:pt x="7817988" y="7702"/>
                  <a:pt x="7817908" y="13511"/>
                  <a:pt x="7818120" y="18288"/>
                </a:cubicBezTo>
                <a:cubicBezTo>
                  <a:pt x="7698847" y="-3267"/>
                  <a:pt x="7390924" y="22979"/>
                  <a:pt x="7244791" y="18288"/>
                </a:cubicBezTo>
                <a:cubicBezTo>
                  <a:pt x="7098658" y="13597"/>
                  <a:pt x="6952735" y="29357"/>
                  <a:pt x="6827825" y="18288"/>
                </a:cubicBezTo>
                <a:cubicBezTo>
                  <a:pt x="6702915" y="7219"/>
                  <a:pt x="6338661" y="34530"/>
                  <a:pt x="6176315" y="18288"/>
                </a:cubicBezTo>
                <a:cubicBezTo>
                  <a:pt x="6013969" y="2047"/>
                  <a:pt x="5850602" y="6362"/>
                  <a:pt x="5681167" y="18288"/>
                </a:cubicBezTo>
                <a:cubicBezTo>
                  <a:pt x="5511732" y="30214"/>
                  <a:pt x="5312143" y="419"/>
                  <a:pt x="5029657" y="18288"/>
                </a:cubicBezTo>
                <a:cubicBezTo>
                  <a:pt x="4747171" y="36158"/>
                  <a:pt x="4655062" y="30740"/>
                  <a:pt x="4378147" y="18288"/>
                </a:cubicBezTo>
                <a:cubicBezTo>
                  <a:pt x="4101232" y="5837"/>
                  <a:pt x="4037646" y="44706"/>
                  <a:pt x="3726637" y="18288"/>
                </a:cubicBezTo>
                <a:cubicBezTo>
                  <a:pt x="3415628" y="-8130"/>
                  <a:pt x="3321756" y="45507"/>
                  <a:pt x="3075127" y="18288"/>
                </a:cubicBezTo>
                <a:cubicBezTo>
                  <a:pt x="2828498" y="-8931"/>
                  <a:pt x="2684733" y="14853"/>
                  <a:pt x="2501798" y="18288"/>
                </a:cubicBezTo>
                <a:cubicBezTo>
                  <a:pt x="2318863" y="21723"/>
                  <a:pt x="2121844" y="-13013"/>
                  <a:pt x="1772107" y="18288"/>
                </a:cubicBezTo>
                <a:cubicBezTo>
                  <a:pt x="1422370" y="49589"/>
                  <a:pt x="1431548" y="31666"/>
                  <a:pt x="1120597" y="18288"/>
                </a:cubicBezTo>
                <a:cubicBezTo>
                  <a:pt x="809646" y="4911"/>
                  <a:pt x="246393" y="56240"/>
                  <a:pt x="0" y="18288"/>
                </a:cubicBezTo>
                <a:cubicBezTo>
                  <a:pt x="129" y="13298"/>
                  <a:pt x="-675" y="6857"/>
                  <a:pt x="0" y="0"/>
                </a:cubicBezTo>
                <a:close/>
              </a:path>
              <a:path w="7818120" h="18288" stroke="0" extrusionOk="0">
                <a:moveTo>
                  <a:pt x="0" y="0"/>
                </a:moveTo>
                <a:cubicBezTo>
                  <a:pt x="177487" y="-4302"/>
                  <a:pt x="287499" y="4997"/>
                  <a:pt x="573329" y="0"/>
                </a:cubicBezTo>
                <a:cubicBezTo>
                  <a:pt x="859159" y="-4997"/>
                  <a:pt x="821965" y="-336"/>
                  <a:pt x="990295" y="0"/>
                </a:cubicBezTo>
                <a:cubicBezTo>
                  <a:pt x="1158625" y="336"/>
                  <a:pt x="1587918" y="-4681"/>
                  <a:pt x="1798168" y="0"/>
                </a:cubicBezTo>
                <a:cubicBezTo>
                  <a:pt x="2008418" y="4681"/>
                  <a:pt x="2088841" y="-2754"/>
                  <a:pt x="2371496" y="0"/>
                </a:cubicBezTo>
                <a:cubicBezTo>
                  <a:pt x="2654151" y="2754"/>
                  <a:pt x="2701462" y="-24976"/>
                  <a:pt x="2944825" y="0"/>
                </a:cubicBezTo>
                <a:cubicBezTo>
                  <a:pt x="3188188" y="24976"/>
                  <a:pt x="3511636" y="25407"/>
                  <a:pt x="3752698" y="0"/>
                </a:cubicBezTo>
                <a:cubicBezTo>
                  <a:pt x="3993760" y="-25407"/>
                  <a:pt x="4107153" y="6432"/>
                  <a:pt x="4247845" y="0"/>
                </a:cubicBezTo>
                <a:cubicBezTo>
                  <a:pt x="4388537" y="-6432"/>
                  <a:pt x="4835598" y="-5108"/>
                  <a:pt x="5055718" y="0"/>
                </a:cubicBezTo>
                <a:cubicBezTo>
                  <a:pt x="5275838" y="5108"/>
                  <a:pt x="5461006" y="-24536"/>
                  <a:pt x="5863590" y="0"/>
                </a:cubicBezTo>
                <a:cubicBezTo>
                  <a:pt x="6266174" y="24536"/>
                  <a:pt x="6355549" y="-19657"/>
                  <a:pt x="6515100" y="0"/>
                </a:cubicBezTo>
                <a:cubicBezTo>
                  <a:pt x="6674651" y="19657"/>
                  <a:pt x="7275423" y="-57462"/>
                  <a:pt x="7818120" y="0"/>
                </a:cubicBezTo>
                <a:cubicBezTo>
                  <a:pt x="7818132" y="8833"/>
                  <a:pt x="7818660" y="9830"/>
                  <a:pt x="7818120" y="18288"/>
                </a:cubicBezTo>
                <a:cubicBezTo>
                  <a:pt x="7610240" y="4606"/>
                  <a:pt x="7521789" y="7721"/>
                  <a:pt x="7401154" y="18288"/>
                </a:cubicBezTo>
                <a:cubicBezTo>
                  <a:pt x="7280519" y="28855"/>
                  <a:pt x="6930719" y="4225"/>
                  <a:pt x="6593281" y="18288"/>
                </a:cubicBezTo>
                <a:cubicBezTo>
                  <a:pt x="6255843" y="32351"/>
                  <a:pt x="6286682" y="1162"/>
                  <a:pt x="6098134" y="18288"/>
                </a:cubicBezTo>
                <a:cubicBezTo>
                  <a:pt x="5909586" y="35414"/>
                  <a:pt x="5602789" y="48596"/>
                  <a:pt x="5446624" y="18288"/>
                </a:cubicBezTo>
                <a:cubicBezTo>
                  <a:pt x="5290459" y="-12020"/>
                  <a:pt x="4917039" y="21960"/>
                  <a:pt x="4638751" y="18288"/>
                </a:cubicBezTo>
                <a:cubicBezTo>
                  <a:pt x="4360463" y="14616"/>
                  <a:pt x="4304690" y="5450"/>
                  <a:pt x="3987241" y="18288"/>
                </a:cubicBezTo>
                <a:cubicBezTo>
                  <a:pt x="3669792" y="31127"/>
                  <a:pt x="3758742" y="32551"/>
                  <a:pt x="3570275" y="18288"/>
                </a:cubicBezTo>
                <a:cubicBezTo>
                  <a:pt x="3381808" y="4025"/>
                  <a:pt x="3267153" y="36200"/>
                  <a:pt x="3075127" y="18288"/>
                </a:cubicBezTo>
                <a:cubicBezTo>
                  <a:pt x="2883101" y="376"/>
                  <a:pt x="2665825" y="10973"/>
                  <a:pt x="2267255" y="18288"/>
                </a:cubicBezTo>
                <a:cubicBezTo>
                  <a:pt x="1868685" y="25603"/>
                  <a:pt x="1884698" y="28410"/>
                  <a:pt x="1615745" y="18288"/>
                </a:cubicBezTo>
                <a:cubicBezTo>
                  <a:pt x="1346792" y="8167"/>
                  <a:pt x="1320952" y="10430"/>
                  <a:pt x="1120597" y="18288"/>
                </a:cubicBezTo>
                <a:cubicBezTo>
                  <a:pt x="920242" y="26146"/>
                  <a:pt x="556507" y="50790"/>
                  <a:pt x="0" y="18288"/>
                </a:cubicBezTo>
                <a:cubicBezTo>
                  <a:pt x="74" y="14054"/>
                  <a:pt x="-46" y="699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5C5A1BFB-E5CE-E3B7-8EF8-CBB63D7C748D}"/>
              </a:ext>
            </a:extLst>
          </p:cNvPr>
          <p:cNvGraphicFramePr>
            <a:graphicFrameLocks noGrp="1"/>
          </p:cNvGraphicFramePr>
          <p:nvPr>
            <p:ph idx="1"/>
            <p:extLst>
              <p:ext uri="{D42A27DB-BD31-4B8C-83A1-F6EECF244321}">
                <p14:modId xmlns:p14="http://schemas.microsoft.com/office/powerpoint/2010/main" val="3058500392"/>
              </p:ext>
            </p:extLst>
          </p:nvPr>
        </p:nvGraphicFramePr>
        <p:xfrm>
          <a:off x="108156" y="2055813"/>
          <a:ext cx="8878528" cy="46822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logo for a waterbird census&#10;&#10;AI-generated content may be incorrect.">
            <a:extLst>
              <a:ext uri="{FF2B5EF4-FFF2-40B4-BE49-F238E27FC236}">
                <a16:creationId xmlns:a16="http://schemas.microsoft.com/office/drawing/2014/main" id="{B928D461-FA45-A43B-DEFB-57C21FBAB233}"/>
              </a:ext>
            </a:extLst>
          </p:cNvPr>
          <p:cNvPicPr>
            <a:picLocks noChangeAspect="1"/>
          </p:cNvPicPr>
          <p:nvPr/>
        </p:nvPicPr>
        <p:blipFill>
          <a:blip r:embed="rId8">
            <a:alphaModFix amt="50000"/>
          </a:blip>
          <a:stretch>
            <a:fillRect/>
          </a:stretch>
        </p:blipFill>
        <p:spPr>
          <a:xfrm>
            <a:off x="8012162" y="0"/>
            <a:ext cx="1129552" cy="1129552"/>
          </a:xfrm>
          <a:prstGeom prst="rect">
            <a:avLst/>
          </a:prstGeom>
        </p:spPr>
      </p:pic>
    </p:spTree>
    <p:extLst>
      <p:ext uri="{BB962C8B-B14F-4D97-AF65-F5344CB8AC3E}">
        <p14:creationId xmlns:p14="http://schemas.microsoft.com/office/powerpoint/2010/main" val="38148876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BE0AA64-B090-0E06-7498-074CB1B62A37}"/>
              </a:ext>
            </a:extLst>
          </p:cNvPr>
          <p:cNvPicPr>
            <a:picLocks noChangeAspect="1"/>
          </p:cNvPicPr>
          <p:nvPr/>
        </p:nvPicPr>
        <p:blipFill>
          <a:blip r:embed="rId4"/>
          <a:srcRect l="-143" t="23765" r="144"/>
          <a:stretch>
            <a:fillRect/>
          </a:stretch>
        </p:blipFill>
        <p:spPr>
          <a:xfrm>
            <a:off x="20" y="10"/>
            <a:ext cx="9171076" cy="4666928"/>
          </a:xfrm>
          <a:prstGeom prst="rect">
            <a:avLst/>
          </a:prstGeom>
        </p:spPr>
      </p:pic>
      <p:grpSp>
        <p:nvGrpSpPr>
          <p:cNvPr id="11" name="Group 10">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8" y="2987478"/>
            <a:ext cx="9171095" cy="1828800"/>
            <a:chOff x="-305" y="2987478"/>
            <a:chExt cx="12188952" cy="1828800"/>
          </a:xfrm>
        </p:grpSpPr>
        <p:sp>
          <p:nvSpPr>
            <p:cNvPr id="12" name="Freeform: Shape 11">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15" name="Freeform: Shape 14">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a:p>
          </p:txBody>
        </p:sp>
      </p:grpSp>
      <p:sp>
        <p:nvSpPr>
          <p:cNvPr id="2" name="Title 1"/>
          <p:cNvSpPr>
            <a:spLocks noGrp="1"/>
          </p:cNvSpPr>
          <p:nvPr>
            <p:ph type="title"/>
          </p:nvPr>
        </p:nvSpPr>
        <p:spPr>
          <a:xfrm>
            <a:off x="20" y="3962400"/>
            <a:ext cx="3124180" cy="2921305"/>
          </a:xfrm>
        </p:spPr>
        <p:txBody>
          <a:bodyPr>
            <a:normAutofit/>
          </a:bodyPr>
          <a:lstStyle/>
          <a:p>
            <a:r>
              <a:rPr lang="en-US" sz="3100" i="1">
                <a:latin typeface="Californian FB" panose="0207040306080B030204" pitchFamily="18" charset="0"/>
              </a:rPr>
              <a:t>Case Study: </a:t>
            </a:r>
            <a:r>
              <a:rPr lang="en-US" sz="3100" b="1">
                <a:latin typeface="Californian FB" panose="0207040306080B030204" pitchFamily="18" charset="0"/>
              </a:rPr>
              <a:t>Wigeon </a:t>
            </a:r>
            <a:br>
              <a:rPr lang="en-US" sz="3100" b="1">
                <a:latin typeface="Californian FB" panose="0207040306080B030204" pitchFamily="18" charset="0"/>
              </a:rPr>
            </a:br>
            <a:r>
              <a:rPr lang="en-US" sz="3100" b="1">
                <a:latin typeface="Californian FB" panose="0207040306080B030204" pitchFamily="18" charset="0"/>
              </a:rPr>
              <a:t>Early Warning System</a:t>
            </a:r>
          </a:p>
        </p:txBody>
      </p:sp>
      <p:sp>
        <p:nvSpPr>
          <p:cNvPr id="3" name="Content Placeholder 2"/>
          <p:cNvSpPr>
            <a:spLocks noGrp="1"/>
          </p:cNvSpPr>
          <p:nvPr>
            <p:ph idx="1"/>
          </p:nvPr>
        </p:nvSpPr>
        <p:spPr>
          <a:xfrm>
            <a:off x="2844800" y="3873783"/>
            <a:ext cx="6298971" cy="2992582"/>
          </a:xfrm>
        </p:spPr>
        <p:txBody>
          <a:bodyPr anchor="ctr">
            <a:normAutofit/>
          </a:bodyPr>
          <a:lstStyle/>
          <a:p>
            <a:pPr>
              <a:lnSpc>
                <a:spcPct val="90000"/>
              </a:lnSpc>
            </a:pPr>
            <a:r>
              <a:rPr lang="en-US" sz="1800">
                <a:latin typeface="Californian FB" panose="0207040306080B030204" pitchFamily="18" charset="0"/>
              </a:rPr>
              <a:t>Eurasian Wigeon: important hunted species.</a:t>
            </a:r>
          </a:p>
          <a:p>
            <a:pPr>
              <a:lnSpc>
                <a:spcPct val="90000"/>
              </a:lnSpc>
            </a:pPr>
            <a:r>
              <a:rPr lang="en-US" sz="1800">
                <a:latin typeface="Californian FB" panose="0207040306080B030204" pitchFamily="18" charset="0"/>
              </a:rPr>
              <a:t>Boreal/Arctic breeder, winters in temperate wetlands</a:t>
            </a:r>
          </a:p>
          <a:p>
            <a:pPr>
              <a:lnSpc>
                <a:spcPct val="90000"/>
              </a:lnSpc>
            </a:pPr>
            <a:r>
              <a:rPr lang="en-US" sz="1800">
                <a:latin typeface="Californian FB" panose="0207040306080B030204" pitchFamily="18" charset="0"/>
              </a:rPr>
              <a:t>IWC showed sudden population decline in early 2000s.</a:t>
            </a:r>
          </a:p>
          <a:p>
            <a:pPr>
              <a:lnSpc>
                <a:spcPct val="90000"/>
              </a:lnSpc>
            </a:pPr>
            <a:r>
              <a:rPr lang="en-US" sz="1800">
                <a:latin typeface="Californian FB" panose="0207040306080B030204" pitchFamily="18" charset="0"/>
              </a:rPr>
              <a:t>Initially thought to be short-stopping due to milder winters.</a:t>
            </a:r>
          </a:p>
          <a:p>
            <a:pPr>
              <a:lnSpc>
                <a:spcPct val="90000"/>
              </a:lnSpc>
            </a:pPr>
            <a:r>
              <a:rPr lang="en-US" sz="1800">
                <a:latin typeface="Californian FB" panose="0207040306080B030204" pitchFamily="18" charset="0"/>
              </a:rPr>
              <a:t>Research confirmed real decline linked to breeding-ground vegetation loss (</a:t>
            </a:r>
            <a:r>
              <a:rPr lang="en-US" sz="1800" i="1">
                <a:latin typeface="Californian FB" panose="0207040306080B030204" pitchFamily="18" charset="0"/>
              </a:rPr>
              <a:t>Equisetum</a:t>
            </a:r>
            <a:r>
              <a:rPr lang="en-US" sz="1800">
                <a:latin typeface="Californian FB" panose="0207040306080B030204" pitchFamily="18" charset="0"/>
              </a:rPr>
              <a:t>).</a:t>
            </a:r>
          </a:p>
          <a:p>
            <a:pPr>
              <a:lnSpc>
                <a:spcPct val="90000"/>
              </a:lnSpc>
            </a:pPr>
            <a:r>
              <a:rPr lang="en-US" sz="1800">
                <a:latin typeface="Californian FB" panose="0207040306080B030204" pitchFamily="18" charset="0"/>
              </a:rPr>
              <a:t>Triggered targeted habitat management + adaptive harvest plan in EU.</a:t>
            </a:r>
          </a:p>
        </p:txBody>
      </p:sp>
      <p:sp>
        <p:nvSpPr>
          <p:cNvPr id="5" name="TextBox 4">
            <a:extLst>
              <a:ext uri="{FF2B5EF4-FFF2-40B4-BE49-F238E27FC236}">
                <a16:creationId xmlns:a16="http://schemas.microsoft.com/office/drawing/2014/main" id="{56534930-1E7B-3801-8B16-C636376B7DCB}"/>
              </a:ext>
            </a:extLst>
          </p:cNvPr>
          <p:cNvSpPr txBox="1"/>
          <p:nvPr/>
        </p:nvSpPr>
        <p:spPr>
          <a:xfrm>
            <a:off x="6034896" y="3475783"/>
            <a:ext cx="4572000" cy="246221"/>
          </a:xfrm>
          <a:prstGeom prst="rect">
            <a:avLst/>
          </a:prstGeom>
          <a:noFill/>
        </p:spPr>
        <p:txBody>
          <a:bodyPr wrap="square">
            <a:spAutoFit/>
          </a:bodyPr>
          <a:lstStyle/>
          <a:p>
            <a:r>
              <a:rPr lang="es-ES" sz="1000" i="0">
                <a:effectLst/>
                <a:latin typeface="Aptos" panose="020B0004020202020204" pitchFamily="34" charset="0"/>
              </a:rPr>
              <a:t>© Sergey </a:t>
            </a:r>
            <a:r>
              <a:rPr lang="es-ES" sz="1000" i="0" err="1">
                <a:effectLst/>
                <a:latin typeface="Aptos" panose="020B0004020202020204" pitchFamily="34" charset="0"/>
              </a:rPr>
              <a:t>Dereliev</a:t>
            </a:r>
            <a:r>
              <a:rPr lang="es-ES" sz="1000" i="0">
                <a:effectLst/>
                <a:latin typeface="Aptos" panose="020B0004020202020204" pitchFamily="34" charset="0"/>
              </a:rPr>
              <a:t>, </a:t>
            </a:r>
            <a:r>
              <a:rPr lang="es-ES" sz="1000" i="0" u="sng">
                <a:effectLst/>
                <a:latin typeface="Aptos" panose="020B0004020202020204" pitchFamily="34" charset="0"/>
                <a:hlinkClick r:id="rId5" tooltip="https://url.de.m.mimecastprotect.com/s/tCeVCXQgOoinRlKs6fjtWzlsP?domain=dereliev-photography.com">
                  <a:extLst>
                    <a:ext uri="{A12FA001-AC4F-418D-AE19-62706E023703}">
                      <ahyp:hlinkClr xmlns:ahyp="http://schemas.microsoft.com/office/drawing/2018/hyperlinkcolor" val="tx"/>
                    </a:ext>
                  </a:extLst>
                </a:hlinkClick>
              </a:rPr>
              <a:t>www.dereliev-photography.com</a:t>
            </a:r>
            <a:endParaRPr lang="en-US" sz="1000"/>
          </a:p>
        </p:txBody>
      </p:sp>
      <p:pic>
        <p:nvPicPr>
          <p:cNvPr id="6" name="Picture 5" descr="A logo for a waterbird census&#10;&#10;AI-generated content may be incorrect.">
            <a:extLst>
              <a:ext uri="{FF2B5EF4-FFF2-40B4-BE49-F238E27FC236}">
                <a16:creationId xmlns:a16="http://schemas.microsoft.com/office/drawing/2014/main" id="{46453636-8B41-86A9-0ECC-0E51D86D3A84}"/>
              </a:ext>
            </a:extLst>
          </p:cNvPr>
          <p:cNvPicPr>
            <a:picLocks noChangeAspect="1"/>
          </p:cNvPicPr>
          <p:nvPr/>
        </p:nvPicPr>
        <p:blipFill>
          <a:blip r:embed="rId6">
            <a:alphaModFix amt="50000"/>
          </a:blip>
          <a:stretch>
            <a:fillRect/>
          </a:stretch>
        </p:blipFill>
        <p:spPr>
          <a:xfrm>
            <a:off x="7906871" y="58988"/>
            <a:ext cx="1129552" cy="112955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51566"/>
    </mc:Choice>
    <mc:Fallback>
      <p:transition spd="slow" advTm="5156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87426" y="0"/>
            <a:ext cx="4556574" cy="1807305"/>
          </a:xfrm>
        </p:spPr>
        <p:txBody>
          <a:bodyPr>
            <a:normAutofit/>
          </a:bodyPr>
          <a:lstStyle/>
          <a:p>
            <a:r>
              <a:rPr lang="en-US" sz="2800" i="1">
                <a:latin typeface="Californian FB" panose="0207040306080B030204" pitchFamily="18" charset="0"/>
              </a:rPr>
              <a:t>Case Study</a:t>
            </a:r>
            <a:r>
              <a:rPr lang="en-US" sz="2800">
                <a:latin typeface="Californian FB" panose="0207040306080B030204" pitchFamily="18" charset="0"/>
              </a:rPr>
              <a:t>: </a:t>
            </a:r>
            <a:r>
              <a:rPr lang="en-US" sz="2800" b="1">
                <a:latin typeface="Californian FB" panose="0207040306080B030204" pitchFamily="18" charset="0"/>
              </a:rPr>
              <a:t>Adapting protected area networks to the changing climate</a:t>
            </a:r>
          </a:p>
        </p:txBody>
      </p:sp>
      <p:pic>
        <p:nvPicPr>
          <p:cNvPr id="5" name="Picture 4" descr="Birds walking on a beach&#10;&#10;AI-generated content may be incorrect.">
            <a:extLst>
              <a:ext uri="{FF2B5EF4-FFF2-40B4-BE49-F238E27FC236}">
                <a16:creationId xmlns:a16="http://schemas.microsoft.com/office/drawing/2014/main" id="{A97DDFDF-FEE9-148F-A02E-66F5C5B8B482}"/>
              </a:ext>
            </a:extLst>
          </p:cNvPr>
          <p:cNvPicPr>
            <a:picLocks noChangeAspect="1"/>
          </p:cNvPicPr>
          <p:nvPr/>
        </p:nvPicPr>
        <p:blipFill>
          <a:blip r:embed="rId4"/>
          <a:srcRect l="18334" t="-1" r="37016" b="-1"/>
          <a:stretch>
            <a:fillRect/>
          </a:stretch>
        </p:blipFill>
        <p:spPr>
          <a:xfrm>
            <a:off x="20" y="10"/>
            <a:ext cx="4587406"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p:cNvSpPr>
            <a:spLocks noGrp="1"/>
          </p:cNvSpPr>
          <p:nvPr>
            <p:ph idx="1"/>
          </p:nvPr>
        </p:nvSpPr>
        <p:spPr>
          <a:xfrm>
            <a:off x="4251366" y="1968500"/>
            <a:ext cx="4892633" cy="4889489"/>
          </a:xfrm>
        </p:spPr>
        <p:txBody>
          <a:bodyPr>
            <a:normAutofit/>
          </a:bodyPr>
          <a:lstStyle/>
          <a:p>
            <a:pPr>
              <a:lnSpc>
                <a:spcPct val="90000"/>
              </a:lnSpc>
            </a:pPr>
            <a:r>
              <a:rPr lang="en-US" sz="1800">
                <a:latin typeface="Californian FB" panose="0207040306080B030204" pitchFamily="18" charset="0"/>
              </a:rPr>
              <a:t>IWC can help detect the impact of climate change in wintering ranges of waterbirds</a:t>
            </a:r>
          </a:p>
          <a:p>
            <a:pPr>
              <a:lnSpc>
                <a:spcPct val="90000"/>
              </a:lnSpc>
            </a:pPr>
            <a:r>
              <a:rPr lang="en-US" sz="1800">
                <a:latin typeface="Californian FB" panose="0207040306080B030204" pitchFamily="18" charset="0"/>
              </a:rPr>
              <a:t>East Atlantic Flyway: fewer Curlews &amp; Oystercatchers reaching Africa; many waders now winter ~100km closer to breeding grounds</a:t>
            </a:r>
          </a:p>
          <a:p>
            <a:pPr>
              <a:lnSpc>
                <a:spcPct val="90000"/>
              </a:lnSpc>
            </a:pPr>
            <a:r>
              <a:rPr lang="en-US" sz="1800">
                <a:latin typeface="Californian FB" panose="0207040306080B030204" pitchFamily="18" charset="0"/>
              </a:rPr>
              <a:t>Global trends: Ranges track temperature in temperate zones, precipitation in tropics</a:t>
            </a:r>
          </a:p>
          <a:p>
            <a:pPr>
              <a:lnSpc>
                <a:spcPct val="90000"/>
              </a:lnSpc>
            </a:pPr>
            <a:r>
              <a:rPr lang="en-US" sz="1800">
                <a:latin typeface="Californian FB" panose="0207040306080B030204" pitchFamily="18" charset="0"/>
              </a:rPr>
              <a:t>Models predict significant range shifts by 2050: major northeastward shift in Europe (Baltic to southern Russia); Africa ranges increasingly fragmented</a:t>
            </a:r>
          </a:p>
          <a:p>
            <a:pPr>
              <a:lnSpc>
                <a:spcPct val="90000"/>
              </a:lnSpc>
            </a:pPr>
            <a:r>
              <a:rPr lang="en-US" sz="1800">
                <a:latin typeface="Californian FB" panose="0207040306080B030204" pitchFamily="18" charset="0"/>
              </a:rPr>
              <a:t>Protected areas accommodate some changes, but unprotected wetlands increasingly used by waterbirds </a:t>
            </a:r>
            <a:r>
              <a:rPr lang="en-US" sz="1800">
                <a:latin typeface="Californian FB" panose="0207040306080B030204" pitchFamily="18" charset="0"/>
                <a:sym typeface="Wingdings" panose="05000000000000000000" pitchFamily="2" charset="2"/>
              </a:rPr>
              <a:t> need dynamic site networks</a:t>
            </a:r>
            <a:endParaRPr lang="en-US" sz="1800">
              <a:latin typeface="Californian FB" panose="0207040306080B030204" pitchFamily="18" charset="0"/>
            </a:endParaRPr>
          </a:p>
        </p:txBody>
      </p:sp>
      <p:pic>
        <p:nvPicPr>
          <p:cNvPr id="4" name="Picture 3" descr="A logo for a waterbird census&#10;&#10;AI-generated content may be incorrect.">
            <a:extLst>
              <a:ext uri="{FF2B5EF4-FFF2-40B4-BE49-F238E27FC236}">
                <a16:creationId xmlns:a16="http://schemas.microsoft.com/office/drawing/2014/main" id="{CB4BE883-82B9-B3B7-3819-7607FB802308}"/>
              </a:ext>
            </a:extLst>
          </p:cNvPr>
          <p:cNvPicPr>
            <a:picLocks noChangeAspect="1"/>
          </p:cNvPicPr>
          <p:nvPr/>
        </p:nvPicPr>
        <p:blipFill>
          <a:blip r:embed="rId5">
            <a:alphaModFix amt="50000"/>
          </a:blip>
          <a:stretch>
            <a:fillRect/>
          </a:stretch>
        </p:blipFill>
        <p:spPr>
          <a:xfrm>
            <a:off x="146503" y="5605546"/>
            <a:ext cx="1129552" cy="1129552"/>
          </a:xfrm>
          <a:prstGeom prst="rect">
            <a:avLst/>
          </a:prstGeom>
        </p:spPr>
      </p:pic>
      <p:sp>
        <p:nvSpPr>
          <p:cNvPr id="11" name="TextBox 10">
            <a:extLst>
              <a:ext uri="{FF2B5EF4-FFF2-40B4-BE49-F238E27FC236}">
                <a16:creationId xmlns:a16="http://schemas.microsoft.com/office/drawing/2014/main" id="{1B49986E-EC31-9703-5AB8-D361C95C11C8}"/>
              </a:ext>
            </a:extLst>
          </p:cNvPr>
          <p:cNvSpPr txBox="1"/>
          <p:nvPr/>
        </p:nvSpPr>
        <p:spPr>
          <a:xfrm>
            <a:off x="-15425" y="-41564"/>
            <a:ext cx="4572000" cy="246221"/>
          </a:xfrm>
          <a:prstGeom prst="rect">
            <a:avLst/>
          </a:prstGeom>
          <a:noFill/>
        </p:spPr>
        <p:txBody>
          <a:bodyPr wrap="square">
            <a:spAutoFit/>
          </a:bodyPr>
          <a:lstStyle/>
          <a:p>
            <a:r>
              <a:rPr lang="es-ES" sz="1000" i="0">
                <a:effectLst/>
                <a:latin typeface="Aptos" panose="020B0004020202020204" pitchFamily="34" charset="0"/>
              </a:rPr>
              <a:t>© Sergey </a:t>
            </a:r>
            <a:r>
              <a:rPr lang="es-ES" sz="1000" i="0" err="1">
                <a:effectLst/>
                <a:latin typeface="Aptos" panose="020B0004020202020204" pitchFamily="34" charset="0"/>
              </a:rPr>
              <a:t>Dereliev</a:t>
            </a:r>
            <a:r>
              <a:rPr lang="es-ES" sz="1000" i="0">
                <a:effectLst/>
                <a:latin typeface="Aptos" panose="020B0004020202020204" pitchFamily="34" charset="0"/>
              </a:rPr>
              <a:t>, </a:t>
            </a:r>
            <a:r>
              <a:rPr lang="es-ES" sz="1000" i="0" u="sng">
                <a:effectLst/>
                <a:latin typeface="Aptos" panose="020B0004020202020204" pitchFamily="34" charset="0"/>
                <a:hlinkClick r:id="rId6" tooltip="https://url.de.m.mimecastprotect.com/s/tCeVCXQgOoinRlKs6fjtWzlsP?domain=dereliev-photography.com">
                  <a:extLst>
                    <a:ext uri="{A12FA001-AC4F-418D-AE19-62706E023703}">
                      <ahyp:hlinkClr xmlns:ahyp="http://schemas.microsoft.com/office/drawing/2018/hyperlinkcolor" val="tx"/>
                    </a:ext>
                  </a:extLst>
                </a:hlinkClick>
              </a:rPr>
              <a:t>www.dereliev-photography.com</a:t>
            </a:r>
            <a:endParaRPr lang="en-US" sz="100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77633"/>
    </mc:Choice>
    <mc:Fallback xmlns="">
      <p:transition spd="slow" advTm="776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C29C59CE-9D5A-4E64-9F64-161998AB2D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76356" y="365125"/>
            <a:ext cx="3638993" cy="2068086"/>
          </a:xfrm>
        </p:spPr>
        <p:txBody>
          <a:bodyPr anchor="b">
            <a:normAutofit/>
          </a:bodyPr>
          <a:lstStyle/>
          <a:p>
            <a:pPr>
              <a:lnSpc>
                <a:spcPct val="90000"/>
              </a:lnSpc>
            </a:pPr>
            <a:r>
              <a:rPr lang="en-US" sz="4700" i="1">
                <a:latin typeface="Californian FB" panose="0207040306080B030204" pitchFamily="18" charset="0"/>
              </a:rPr>
              <a:t>Case Study</a:t>
            </a:r>
            <a:r>
              <a:rPr lang="en-US" sz="4700">
                <a:latin typeface="Californian FB" panose="0207040306080B030204" pitchFamily="18" charset="0"/>
              </a:rPr>
              <a:t>: </a:t>
            </a:r>
            <a:r>
              <a:rPr lang="en-US" sz="4700" err="1">
                <a:latin typeface="Californian FB" panose="0207040306080B030204" pitchFamily="18" charset="0"/>
              </a:rPr>
              <a:t>Prioritising</a:t>
            </a:r>
            <a:r>
              <a:rPr lang="en-US" sz="4700">
                <a:latin typeface="Californian FB" panose="0207040306080B030204" pitchFamily="18" charset="0"/>
              </a:rPr>
              <a:t> Sites</a:t>
            </a:r>
          </a:p>
        </p:txBody>
      </p:sp>
      <p:pic>
        <p:nvPicPr>
          <p:cNvPr id="5" name="Picture 4">
            <a:extLst>
              <a:ext uri="{FF2B5EF4-FFF2-40B4-BE49-F238E27FC236}">
                <a16:creationId xmlns:a16="http://schemas.microsoft.com/office/drawing/2014/main" id="{DA62DFF5-2F59-D1B1-CDAF-293B93A73983}"/>
              </a:ext>
            </a:extLst>
          </p:cNvPr>
          <p:cNvPicPr>
            <a:picLocks noChangeAspect="1"/>
          </p:cNvPicPr>
          <p:nvPr/>
        </p:nvPicPr>
        <p:blipFill>
          <a:blip r:embed="rId4"/>
          <a:srcRect r="1180" b="6"/>
          <a:stretch>
            <a:fillRect/>
          </a:stretch>
        </p:blipFill>
        <p:spPr>
          <a:xfrm>
            <a:off x="169035" y="438851"/>
            <a:ext cx="1816767" cy="1838372"/>
          </a:xfrm>
          <a:custGeom>
            <a:avLst/>
            <a:gdLst/>
            <a:ahLst/>
            <a:cxnLst/>
            <a:rect l="l" t="t" r="r" b="b"/>
            <a:pathLst>
              <a:path w="2873113" h="2520153">
                <a:moveTo>
                  <a:pt x="0" y="0"/>
                </a:moveTo>
                <a:lnTo>
                  <a:pt x="2863050" y="0"/>
                </a:lnTo>
                <a:lnTo>
                  <a:pt x="2860357" y="23417"/>
                </a:lnTo>
                <a:cubicBezTo>
                  <a:pt x="2854714" y="58297"/>
                  <a:pt x="2848787" y="93209"/>
                  <a:pt x="2846577" y="128562"/>
                </a:cubicBezTo>
                <a:cubicBezTo>
                  <a:pt x="2835325" y="313204"/>
                  <a:pt x="2844701" y="497594"/>
                  <a:pt x="2857292" y="681606"/>
                </a:cubicBezTo>
                <a:cubicBezTo>
                  <a:pt x="2874974" y="930009"/>
                  <a:pt x="2873501" y="1179283"/>
                  <a:pt x="2852872" y="1427485"/>
                </a:cubicBezTo>
                <a:cubicBezTo>
                  <a:pt x="2831655" y="1647555"/>
                  <a:pt x="2835660" y="1869138"/>
                  <a:pt x="2864794" y="2088415"/>
                </a:cubicBezTo>
                <a:cubicBezTo>
                  <a:pt x="2882609" y="2212685"/>
                  <a:pt x="2866535" y="2338091"/>
                  <a:pt x="2864794" y="2462992"/>
                </a:cubicBezTo>
                <a:lnTo>
                  <a:pt x="2863832" y="2503401"/>
                </a:lnTo>
                <a:lnTo>
                  <a:pt x="2759379" y="2506812"/>
                </a:lnTo>
                <a:cubicBezTo>
                  <a:pt x="2718815" y="2505399"/>
                  <a:pt x="2678327" y="2501250"/>
                  <a:pt x="2638141" y="2494371"/>
                </a:cubicBezTo>
                <a:cubicBezTo>
                  <a:pt x="2542898" y="2477013"/>
                  <a:pt x="2447655" y="2484775"/>
                  <a:pt x="2352412" y="2491125"/>
                </a:cubicBezTo>
                <a:cubicBezTo>
                  <a:pt x="2090938" y="2508483"/>
                  <a:pt x="1829464" y="2529652"/>
                  <a:pt x="1567101" y="2515539"/>
                </a:cubicBezTo>
                <a:cubicBezTo>
                  <a:pt x="1511098" y="2512576"/>
                  <a:pt x="1456492" y="2499593"/>
                  <a:pt x="1400871" y="2494229"/>
                </a:cubicBezTo>
                <a:cubicBezTo>
                  <a:pt x="1239211" y="2478564"/>
                  <a:pt x="1078187" y="2496912"/>
                  <a:pt x="916909" y="2504391"/>
                </a:cubicBezTo>
                <a:cubicBezTo>
                  <a:pt x="738423" y="2515144"/>
                  <a:pt x="559493" y="2512971"/>
                  <a:pt x="381262" y="2497899"/>
                </a:cubicBezTo>
                <a:cubicBezTo>
                  <a:pt x="284495" y="2488444"/>
                  <a:pt x="187601" y="2485233"/>
                  <a:pt x="90675" y="2486397"/>
                </a:cubicBezTo>
                <a:lnTo>
                  <a:pt x="0" y="2490996"/>
                </a:lnTo>
                <a:close/>
              </a:path>
            </a:pathLst>
          </a:custGeom>
        </p:spPr>
      </p:pic>
      <p:pic>
        <p:nvPicPr>
          <p:cNvPr id="6" name="Picture 5">
            <a:extLst>
              <a:ext uri="{FF2B5EF4-FFF2-40B4-BE49-F238E27FC236}">
                <a16:creationId xmlns:a16="http://schemas.microsoft.com/office/drawing/2014/main" id="{DEA42487-63DA-DAA2-EC75-58C7BFD8CCD6}"/>
              </a:ext>
            </a:extLst>
          </p:cNvPr>
          <p:cNvPicPr>
            <a:picLocks noChangeAspect="1"/>
          </p:cNvPicPr>
          <p:nvPr/>
        </p:nvPicPr>
        <p:blipFill>
          <a:blip r:embed="rId5"/>
          <a:srcRect l="-1383" t="2174" r="-1912" b="-2"/>
          <a:stretch>
            <a:fillRect/>
          </a:stretch>
        </p:blipFill>
        <p:spPr>
          <a:xfrm>
            <a:off x="2154837" y="727935"/>
            <a:ext cx="2154835" cy="1260204"/>
          </a:xfrm>
          <a:custGeom>
            <a:avLst/>
            <a:gdLst/>
            <a:ahLst/>
            <a:cxnLst/>
            <a:rect l="l" t="t" r="r" b="b"/>
            <a:pathLst>
              <a:path w="2843573" h="2524634">
                <a:moveTo>
                  <a:pt x="26682" y="0"/>
                </a:moveTo>
                <a:lnTo>
                  <a:pt x="2822452" y="0"/>
                </a:lnTo>
                <a:lnTo>
                  <a:pt x="2820993" y="10824"/>
                </a:lnTo>
                <a:cubicBezTo>
                  <a:pt x="2808235" y="122326"/>
                  <a:pt x="2818697" y="233190"/>
                  <a:pt x="2829285" y="343799"/>
                </a:cubicBezTo>
                <a:cubicBezTo>
                  <a:pt x="2840997" y="479092"/>
                  <a:pt x="2837348" y="615270"/>
                  <a:pt x="2818441" y="749749"/>
                </a:cubicBezTo>
                <a:cubicBezTo>
                  <a:pt x="2807788" y="840800"/>
                  <a:pt x="2808044" y="932796"/>
                  <a:pt x="2819207" y="1023783"/>
                </a:cubicBezTo>
                <a:cubicBezTo>
                  <a:pt x="2837578" y="1193205"/>
                  <a:pt x="2863349" y="1363775"/>
                  <a:pt x="2819207" y="1534090"/>
                </a:cubicBezTo>
                <a:cubicBezTo>
                  <a:pt x="2800453" y="1606554"/>
                  <a:pt x="2806449" y="1682589"/>
                  <a:pt x="2816911" y="1756456"/>
                </a:cubicBezTo>
                <a:cubicBezTo>
                  <a:pt x="2833853" y="1883025"/>
                  <a:pt x="2834796" y="2011227"/>
                  <a:pt x="2819717" y="2138038"/>
                </a:cubicBezTo>
                <a:cubicBezTo>
                  <a:pt x="2811335" y="2205118"/>
                  <a:pt x="2811679" y="2273002"/>
                  <a:pt x="2820738" y="2339992"/>
                </a:cubicBezTo>
                <a:cubicBezTo>
                  <a:pt x="2827117" y="2381582"/>
                  <a:pt x="2826415" y="2423364"/>
                  <a:pt x="2825315" y="2465177"/>
                </a:cubicBezTo>
                <a:lnTo>
                  <a:pt x="2825058" y="2479654"/>
                </a:lnTo>
                <a:lnTo>
                  <a:pt x="2679762" y="2483128"/>
                </a:lnTo>
                <a:cubicBezTo>
                  <a:pt x="2618897" y="2485860"/>
                  <a:pt x="2558084" y="2490067"/>
                  <a:pt x="2497351" y="2496347"/>
                </a:cubicBezTo>
                <a:cubicBezTo>
                  <a:pt x="2332771" y="2513422"/>
                  <a:pt x="2168953" y="2506649"/>
                  <a:pt x="2004501" y="2503544"/>
                </a:cubicBezTo>
                <a:cubicBezTo>
                  <a:pt x="1819728" y="2500017"/>
                  <a:pt x="1634831" y="2501710"/>
                  <a:pt x="1450058" y="2501710"/>
                </a:cubicBezTo>
                <a:cubicBezTo>
                  <a:pt x="1369673" y="2501992"/>
                  <a:pt x="1289796" y="2497193"/>
                  <a:pt x="1209792" y="2489009"/>
                </a:cubicBezTo>
                <a:cubicBezTo>
                  <a:pt x="1093723" y="2477295"/>
                  <a:pt x="978288" y="2491407"/>
                  <a:pt x="863997" y="2510177"/>
                </a:cubicBezTo>
                <a:cubicBezTo>
                  <a:pt x="784361" y="2521298"/>
                  <a:pt x="704102" y="2526010"/>
                  <a:pt x="623857" y="2524289"/>
                </a:cubicBezTo>
                <a:cubicBezTo>
                  <a:pt x="427783" y="2524430"/>
                  <a:pt x="232091" y="2514693"/>
                  <a:pt x="36524" y="2497052"/>
                </a:cubicBezTo>
                <a:lnTo>
                  <a:pt x="13350" y="2496674"/>
                </a:lnTo>
                <a:lnTo>
                  <a:pt x="17533" y="2292198"/>
                </a:lnTo>
                <a:cubicBezTo>
                  <a:pt x="19808" y="2209062"/>
                  <a:pt x="21290" y="2125926"/>
                  <a:pt x="17874" y="2042789"/>
                </a:cubicBezTo>
                <a:cubicBezTo>
                  <a:pt x="8899" y="1823109"/>
                  <a:pt x="-1415" y="1603430"/>
                  <a:pt x="13052" y="1383876"/>
                </a:cubicBezTo>
                <a:cubicBezTo>
                  <a:pt x="22963" y="1233390"/>
                  <a:pt x="35957" y="1082147"/>
                  <a:pt x="31938" y="930905"/>
                </a:cubicBezTo>
                <a:cubicBezTo>
                  <a:pt x="27652" y="775629"/>
                  <a:pt x="13587" y="620983"/>
                  <a:pt x="3274" y="466086"/>
                </a:cubicBezTo>
                <a:cubicBezTo>
                  <a:pt x="-4187" y="352451"/>
                  <a:pt x="1117" y="238378"/>
                  <a:pt x="19079" y="125790"/>
                </a:cubicBezTo>
                <a:cubicBezTo>
                  <a:pt x="25442" y="85647"/>
                  <a:pt x="27250" y="45378"/>
                  <a:pt x="26899" y="5094"/>
                </a:cubicBezTo>
                <a:close/>
              </a:path>
            </a:pathLst>
          </a:custGeom>
        </p:spPr>
      </p:pic>
      <p:sp>
        <p:nvSpPr>
          <p:cNvPr id="16" name="sketch line">
            <a:extLst>
              <a:ext uri="{FF2B5EF4-FFF2-40B4-BE49-F238E27FC236}">
                <a16:creationId xmlns:a16="http://schemas.microsoft.com/office/drawing/2014/main" id="{2EA3E16E-E32B-4992-ADBC-EA9C33A6FE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76356" y="2579272"/>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group of people standing on a path&#10;&#10;AI-generated content may be incorrect.">
            <a:extLst>
              <a:ext uri="{FF2B5EF4-FFF2-40B4-BE49-F238E27FC236}">
                <a16:creationId xmlns:a16="http://schemas.microsoft.com/office/drawing/2014/main" id="{26FB633B-6AA7-3ED3-FFDE-7ADCE2DCB9C7}"/>
              </a:ext>
            </a:extLst>
          </p:cNvPr>
          <p:cNvPicPr>
            <a:picLocks noChangeAspect="1"/>
          </p:cNvPicPr>
          <p:nvPr/>
        </p:nvPicPr>
        <p:blipFill>
          <a:blip r:embed="rId6"/>
          <a:srcRect t="16341" b="21281"/>
          <a:stretch>
            <a:fillRect/>
          </a:stretch>
        </p:blipFill>
        <p:spPr>
          <a:xfrm>
            <a:off x="20" y="2716074"/>
            <a:ext cx="4432199" cy="4141924"/>
          </a:xfrm>
          <a:custGeom>
            <a:avLst/>
            <a:gdLst/>
            <a:ahLst/>
            <a:cxnLst/>
            <a:rect l="l" t="t" r="r" b="b"/>
            <a:pathLst>
              <a:path w="5909625" h="4141924">
                <a:moveTo>
                  <a:pt x="1823444" y="1329"/>
                </a:moveTo>
                <a:cubicBezTo>
                  <a:pt x="1893960" y="3895"/>
                  <a:pt x="1964367" y="10183"/>
                  <a:pt x="2034428" y="20181"/>
                </a:cubicBezTo>
                <a:cubicBezTo>
                  <a:pt x="2139449" y="36834"/>
                  <a:pt x="2245360" y="26532"/>
                  <a:pt x="2350889" y="19476"/>
                </a:cubicBezTo>
                <a:cubicBezTo>
                  <a:pt x="2478642" y="10867"/>
                  <a:pt x="2606268" y="6210"/>
                  <a:pt x="2734275" y="20323"/>
                </a:cubicBezTo>
                <a:cubicBezTo>
                  <a:pt x="2825326" y="30483"/>
                  <a:pt x="2916886" y="21029"/>
                  <a:pt x="3008193" y="15383"/>
                </a:cubicBezTo>
                <a:cubicBezTo>
                  <a:pt x="3103486" y="8045"/>
                  <a:pt x="3199137" y="8045"/>
                  <a:pt x="3294430" y="15383"/>
                </a:cubicBezTo>
                <a:cubicBezTo>
                  <a:pt x="3381546" y="22750"/>
                  <a:pt x="3469080" y="21000"/>
                  <a:pt x="3555904" y="10161"/>
                </a:cubicBezTo>
                <a:cubicBezTo>
                  <a:pt x="3657497" y="-1693"/>
                  <a:pt x="3759089" y="7480"/>
                  <a:pt x="3860682" y="16089"/>
                </a:cubicBezTo>
                <a:cubicBezTo>
                  <a:pt x="4039485" y="31472"/>
                  <a:pt x="4218161" y="24557"/>
                  <a:pt x="4396583" y="13266"/>
                </a:cubicBezTo>
                <a:cubicBezTo>
                  <a:pt x="4519422" y="6041"/>
                  <a:pt x="4642589" y="10007"/>
                  <a:pt x="4764856" y="25121"/>
                </a:cubicBezTo>
                <a:cubicBezTo>
                  <a:pt x="4813493" y="30483"/>
                  <a:pt x="4862258" y="29496"/>
                  <a:pt x="4911023" y="30483"/>
                </a:cubicBezTo>
                <a:cubicBezTo>
                  <a:pt x="4915721" y="30625"/>
                  <a:pt x="4920801" y="29108"/>
                  <a:pt x="4925690" y="28984"/>
                </a:cubicBezTo>
                <a:lnTo>
                  <a:pt x="4927821" y="30065"/>
                </a:lnTo>
                <a:lnTo>
                  <a:pt x="4960258" y="27641"/>
                </a:lnTo>
                <a:lnTo>
                  <a:pt x="4964870" y="27986"/>
                </a:lnTo>
                <a:lnTo>
                  <a:pt x="4964882" y="27978"/>
                </a:lnTo>
                <a:cubicBezTo>
                  <a:pt x="4969755" y="27908"/>
                  <a:pt x="4974899" y="29284"/>
                  <a:pt x="4979471" y="28790"/>
                </a:cubicBezTo>
                <a:cubicBezTo>
                  <a:pt x="5154578" y="12123"/>
                  <a:pt x="5330536" y="9611"/>
                  <a:pt x="5505974" y="21310"/>
                </a:cubicBezTo>
                <a:cubicBezTo>
                  <a:pt x="5586740" y="25614"/>
                  <a:pt x="5667442" y="25544"/>
                  <a:pt x="5748129" y="23092"/>
                </a:cubicBezTo>
                <a:lnTo>
                  <a:pt x="5892006" y="15658"/>
                </a:lnTo>
                <a:lnTo>
                  <a:pt x="5894187" y="91357"/>
                </a:lnTo>
                <a:cubicBezTo>
                  <a:pt x="5891252" y="119679"/>
                  <a:pt x="5887042" y="148001"/>
                  <a:pt x="5881429" y="176068"/>
                </a:cubicBezTo>
                <a:cubicBezTo>
                  <a:pt x="5868671" y="240494"/>
                  <a:pt x="5878112" y="303645"/>
                  <a:pt x="5888063" y="367433"/>
                </a:cubicBezTo>
                <a:cubicBezTo>
                  <a:pt x="5896291" y="414790"/>
                  <a:pt x="5896291" y="463218"/>
                  <a:pt x="5888063" y="510574"/>
                </a:cubicBezTo>
                <a:cubicBezTo>
                  <a:pt x="5868926" y="612636"/>
                  <a:pt x="5879515" y="714697"/>
                  <a:pt x="5889083" y="815610"/>
                </a:cubicBezTo>
                <a:cubicBezTo>
                  <a:pt x="5901841" y="951224"/>
                  <a:pt x="5908220" y="1085690"/>
                  <a:pt x="5876326" y="1220284"/>
                </a:cubicBezTo>
                <a:cubicBezTo>
                  <a:pt x="5856296" y="1304994"/>
                  <a:pt x="5872754" y="1390981"/>
                  <a:pt x="5883342" y="1475437"/>
                </a:cubicBezTo>
                <a:cubicBezTo>
                  <a:pt x="5891354" y="1538243"/>
                  <a:pt x="5892298" y="1601751"/>
                  <a:pt x="5886149" y="1664761"/>
                </a:cubicBezTo>
                <a:cubicBezTo>
                  <a:pt x="5876836" y="1760329"/>
                  <a:pt x="5880140" y="1856713"/>
                  <a:pt x="5895972" y="1951426"/>
                </a:cubicBezTo>
                <a:cubicBezTo>
                  <a:pt x="5905362" y="2004791"/>
                  <a:pt x="5901727" y="2059623"/>
                  <a:pt x="5885384" y="2111279"/>
                </a:cubicBezTo>
                <a:cubicBezTo>
                  <a:pt x="5861527" y="2185401"/>
                  <a:pt x="5875943" y="2261054"/>
                  <a:pt x="5885384" y="2335942"/>
                </a:cubicBezTo>
                <a:cubicBezTo>
                  <a:pt x="5899545" y="2453440"/>
                  <a:pt x="5916513" y="2570683"/>
                  <a:pt x="5906434" y="2689584"/>
                </a:cubicBezTo>
                <a:cubicBezTo>
                  <a:pt x="5904839" y="2722155"/>
                  <a:pt x="5900310" y="2754521"/>
                  <a:pt x="5892910" y="2786288"/>
                </a:cubicBezTo>
                <a:cubicBezTo>
                  <a:pt x="5859473" y="2908978"/>
                  <a:pt x="5857980" y="3038188"/>
                  <a:pt x="5888573" y="3161618"/>
                </a:cubicBezTo>
                <a:cubicBezTo>
                  <a:pt x="5920978" y="3294426"/>
                  <a:pt x="5914089" y="3426468"/>
                  <a:pt x="5880791" y="3558127"/>
                </a:cubicBezTo>
                <a:cubicBezTo>
                  <a:pt x="5844074" y="3697862"/>
                  <a:pt x="5840847" y="3844294"/>
                  <a:pt x="5871350" y="3985509"/>
                </a:cubicBezTo>
                <a:lnTo>
                  <a:pt x="5884107" y="4141924"/>
                </a:lnTo>
                <a:lnTo>
                  <a:pt x="0" y="4141924"/>
                </a:lnTo>
                <a:lnTo>
                  <a:pt x="0" y="18996"/>
                </a:lnTo>
                <a:lnTo>
                  <a:pt x="114789" y="16636"/>
                </a:lnTo>
                <a:cubicBezTo>
                  <a:pt x="229350" y="12949"/>
                  <a:pt x="343737" y="7904"/>
                  <a:pt x="457838" y="9315"/>
                </a:cubicBezTo>
                <a:cubicBezTo>
                  <a:pt x="553081" y="10444"/>
                  <a:pt x="648070" y="31612"/>
                  <a:pt x="743567" y="27661"/>
                </a:cubicBezTo>
                <a:cubicBezTo>
                  <a:pt x="1032979" y="16089"/>
                  <a:pt x="1322518" y="19899"/>
                  <a:pt x="1611803" y="4799"/>
                </a:cubicBezTo>
                <a:cubicBezTo>
                  <a:pt x="1682301" y="-85"/>
                  <a:pt x="1752927" y="-1238"/>
                  <a:pt x="1823444" y="1329"/>
                </a:cubicBezTo>
                <a:close/>
              </a:path>
            </a:pathLst>
          </a:custGeom>
        </p:spPr>
      </p:pic>
      <p:sp>
        <p:nvSpPr>
          <p:cNvPr id="3" name="Content Placeholder 2"/>
          <p:cNvSpPr>
            <a:spLocks noGrp="1"/>
          </p:cNvSpPr>
          <p:nvPr>
            <p:ph idx="1"/>
          </p:nvPr>
        </p:nvSpPr>
        <p:spPr>
          <a:xfrm>
            <a:off x="4876356" y="2846851"/>
            <a:ext cx="4000944" cy="4157210"/>
          </a:xfrm>
        </p:spPr>
        <p:txBody>
          <a:bodyPr>
            <a:normAutofit fontScale="92500"/>
          </a:bodyPr>
          <a:lstStyle/>
          <a:p>
            <a:pPr>
              <a:lnSpc>
                <a:spcPct val="90000"/>
              </a:lnSpc>
            </a:pPr>
            <a:r>
              <a:rPr lang="en-US" sz="2400">
                <a:latin typeface="Californian FB" panose="0207040306080B030204" pitchFamily="18" charset="0"/>
              </a:rPr>
              <a:t>IWC identifies sites for Ramsar, EAAFP, AEWA, WHSRN.</a:t>
            </a:r>
          </a:p>
          <a:p>
            <a:pPr>
              <a:lnSpc>
                <a:spcPct val="90000"/>
              </a:lnSpc>
            </a:pPr>
            <a:r>
              <a:rPr lang="en-US" sz="2400">
                <a:latin typeface="Californian FB" panose="0207040306080B030204" pitchFamily="18" charset="0"/>
              </a:rPr>
              <a:t>Encourages local partners to monitor sites annually.</a:t>
            </a:r>
          </a:p>
          <a:p>
            <a:pPr>
              <a:lnSpc>
                <a:spcPct val="90000"/>
              </a:lnSpc>
            </a:pPr>
            <a:r>
              <a:rPr lang="en-US" sz="2400">
                <a:latin typeface="Californian FB" panose="0207040306080B030204" pitchFamily="18" charset="0"/>
              </a:rPr>
              <a:t>Recent: IWC informed Asian Development Bank’s USD 3B Regional Flyway Initiative.</a:t>
            </a:r>
          </a:p>
          <a:p>
            <a:pPr>
              <a:lnSpc>
                <a:spcPct val="90000"/>
              </a:lnSpc>
            </a:pPr>
            <a:r>
              <a:rPr lang="en-US" sz="2400">
                <a:latin typeface="Californian FB" panose="0207040306080B030204" pitchFamily="18" charset="0"/>
              </a:rPr>
              <a:t>50 sites in East &amp; SE Asia: management planning, nature-based solutions, benefiting waterbirds and biodiversity.</a:t>
            </a:r>
          </a:p>
        </p:txBody>
      </p:sp>
      <p:pic>
        <p:nvPicPr>
          <p:cNvPr id="9" name="Picture 8" descr="A logo for a waterbird census&#10;&#10;AI-generated content may be incorrect.">
            <a:extLst>
              <a:ext uri="{FF2B5EF4-FFF2-40B4-BE49-F238E27FC236}">
                <a16:creationId xmlns:a16="http://schemas.microsoft.com/office/drawing/2014/main" id="{8A4814D7-EE5C-4F83-B0CF-C137BFE3361A}"/>
              </a:ext>
            </a:extLst>
          </p:cNvPr>
          <p:cNvPicPr>
            <a:picLocks noChangeAspect="1"/>
          </p:cNvPicPr>
          <p:nvPr/>
        </p:nvPicPr>
        <p:blipFill>
          <a:blip r:embed="rId7">
            <a:alphaModFix amt="50000"/>
          </a:blip>
          <a:stretch>
            <a:fillRect/>
          </a:stretch>
        </p:blipFill>
        <p:spPr>
          <a:xfrm>
            <a:off x="7906871" y="58988"/>
            <a:ext cx="1129552" cy="1129552"/>
          </a:xfrm>
          <a:prstGeom prst="rect">
            <a:avLst/>
          </a:prstGeom>
        </p:spPr>
      </p:pic>
      <p:sp>
        <p:nvSpPr>
          <p:cNvPr id="11" name="TextBox 10">
            <a:extLst>
              <a:ext uri="{FF2B5EF4-FFF2-40B4-BE49-F238E27FC236}">
                <a16:creationId xmlns:a16="http://schemas.microsoft.com/office/drawing/2014/main" id="{25EFB9F1-83F9-BD99-9980-FB1A63A21D5B}"/>
              </a:ext>
            </a:extLst>
          </p:cNvPr>
          <p:cNvSpPr txBox="1"/>
          <p:nvPr/>
        </p:nvSpPr>
        <p:spPr>
          <a:xfrm>
            <a:off x="1276055" y="6611779"/>
            <a:ext cx="4572000" cy="246221"/>
          </a:xfrm>
          <a:prstGeom prst="rect">
            <a:avLst/>
          </a:prstGeom>
          <a:noFill/>
        </p:spPr>
        <p:txBody>
          <a:bodyPr wrap="square">
            <a:spAutoFit/>
          </a:bodyPr>
          <a:lstStyle/>
          <a:p>
            <a:r>
              <a:rPr lang="es-ES" sz="1000" err="1">
                <a:latin typeface="Aptos" panose="020B0004020202020204" pitchFamily="34" charset="0"/>
              </a:rPr>
              <a:t>Photo</a:t>
            </a:r>
            <a:r>
              <a:rPr lang="es-ES" sz="1000">
                <a:latin typeface="Aptos" panose="020B0004020202020204" pitchFamily="34" charset="0"/>
              </a:rPr>
              <a:t> </a:t>
            </a:r>
            <a:r>
              <a:rPr lang="es-ES" sz="1000" err="1">
                <a:latin typeface="Aptos" panose="020B0004020202020204" pitchFamily="34" charset="0"/>
              </a:rPr>
              <a:t>by</a:t>
            </a:r>
            <a:r>
              <a:rPr lang="es-ES" sz="1000">
                <a:latin typeface="Aptos" panose="020B0004020202020204" pitchFamily="34" charset="0"/>
              </a:rPr>
              <a:t> </a:t>
            </a:r>
            <a:r>
              <a:rPr lang="es-ES" sz="1000" err="1">
                <a:latin typeface="Aptos" panose="020B0004020202020204" pitchFamily="34" charset="0"/>
              </a:rPr>
              <a:t>Szabolcs</a:t>
            </a:r>
            <a:r>
              <a:rPr lang="es-ES" sz="1000">
                <a:latin typeface="Aptos" panose="020B0004020202020204" pitchFamily="34" charset="0"/>
              </a:rPr>
              <a:t> Nagy</a:t>
            </a:r>
            <a:endParaRPr lang="en-US" sz="100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3300"/>
    </mc:Choice>
    <mc:Fallback xmlns="">
      <p:transition spd="slow" advTm="433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B3B5E7-6090-58C8-09D9-D0D1F0B8988C}"/>
              </a:ext>
            </a:extLst>
          </p:cNvPr>
          <p:cNvSpPr>
            <a:spLocks noGrp="1"/>
          </p:cNvSpPr>
          <p:nvPr>
            <p:ph type="title"/>
          </p:nvPr>
        </p:nvSpPr>
        <p:spPr>
          <a:xfrm>
            <a:off x="473202" y="640080"/>
            <a:ext cx="3614166" cy="1481328"/>
          </a:xfrm>
        </p:spPr>
        <p:txBody>
          <a:bodyPr anchor="b">
            <a:normAutofit/>
          </a:bodyPr>
          <a:lstStyle/>
          <a:p>
            <a:pPr>
              <a:lnSpc>
                <a:spcPct val="90000"/>
              </a:lnSpc>
            </a:pPr>
            <a:r>
              <a:rPr lang="en-US" sz="3300">
                <a:latin typeface="Californian FB" panose="0207040306080B030204" pitchFamily="18" charset="0"/>
              </a:rPr>
              <a:t>IWC Supports our Fundraising Efforts</a:t>
            </a:r>
          </a:p>
        </p:txBody>
      </p:sp>
      <p:sp>
        <p:nvSpPr>
          <p:cNvPr id="11"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2372868"/>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69129A2-2B39-5E01-0372-4ED8AC98B47B}"/>
              </a:ext>
            </a:extLst>
          </p:cNvPr>
          <p:cNvSpPr>
            <a:spLocks noGrp="1"/>
          </p:cNvSpPr>
          <p:nvPr>
            <p:ph idx="1"/>
          </p:nvPr>
        </p:nvSpPr>
        <p:spPr>
          <a:xfrm>
            <a:off x="473202" y="2660904"/>
            <a:ext cx="3614166" cy="3547872"/>
          </a:xfrm>
        </p:spPr>
        <p:txBody>
          <a:bodyPr anchor="t">
            <a:normAutofit/>
          </a:bodyPr>
          <a:lstStyle/>
          <a:p>
            <a:r>
              <a:rPr lang="en-US" sz="1900" dirty="0">
                <a:latin typeface="Californian FB" panose="0207040306080B030204" pitchFamily="18" charset="0"/>
              </a:rPr>
              <a:t>East Atlantic Flyway Monitoring</a:t>
            </a:r>
          </a:p>
          <a:p>
            <a:r>
              <a:rPr lang="en-US" sz="1900" dirty="0">
                <a:latin typeface="Californian FB" panose="0207040306080B030204" pitchFamily="18" charset="0"/>
              </a:rPr>
              <a:t>Wadden Sea Flyway Initiative</a:t>
            </a:r>
          </a:p>
          <a:p>
            <a:r>
              <a:rPr lang="en-US" sz="1900" dirty="0">
                <a:latin typeface="Californian FB" panose="0207040306080B030204" pitchFamily="18" charset="0"/>
              </a:rPr>
              <a:t>CREAF IKI project</a:t>
            </a:r>
          </a:p>
          <a:p>
            <a:r>
              <a:rPr lang="en-US" sz="1900" dirty="0">
                <a:latin typeface="Californian FB" panose="0207040306080B030204" pitchFamily="18" charset="0"/>
              </a:rPr>
              <a:t>DOB Ecology</a:t>
            </a:r>
          </a:p>
          <a:p>
            <a:r>
              <a:rPr lang="en-US" sz="1900" dirty="0">
                <a:latin typeface="Californian FB" panose="0207040306080B030204" pitchFamily="18" charset="0"/>
              </a:rPr>
              <a:t>Asian Development Bank Regional Flyway Initiative</a:t>
            </a:r>
          </a:p>
          <a:p>
            <a:r>
              <a:rPr lang="en-US" sz="1900" dirty="0">
                <a:latin typeface="Californian FB" panose="0207040306080B030204" pitchFamily="18" charset="0"/>
              </a:rPr>
              <a:t>GEF (Wings over Wetlands)</a:t>
            </a:r>
          </a:p>
          <a:p>
            <a:r>
              <a:rPr lang="en-US" sz="1900" dirty="0">
                <a:latin typeface="Californian FB" panose="0207040306080B030204" pitchFamily="18" charset="0"/>
              </a:rPr>
              <a:t>National Contributions</a:t>
            </a:r>
          </a:p>
        </p:txBody>
      </p:sp>
      <p:graphicFrame>
        <p:nvGraphicFramePr>
          <p:cNvPr id="4" name="Chart 3">
            <a:extLst>
              <a:ext uri="{FF2B5EF4-FFF2-40B4-BE49-F238E27FC236}">
                <a16:creationId xmlns:a16="http://schemas.microsoft.com/office/drawing/2014/main" id="{622087F1-48DD-0259-F658-00DBFFD23A57}"/>
              </a:ext>
            </a:extLst>
          </p:cNvPr>
          <p:cNvGraphicFramePr/>
          <p:nvPr>
            <p:extLst>
              <p:ext uri="{D42A27DB-BD31-4B8C-83A1-F6EECF244321}">
                <p14:modId xmlns:p14="http://schemas.microsoft.com/office/powerpoint/2010/main" val="1913563104"/>
              </p:ext>
            </p:extLst>
          </p:nvPr>
        </p:nvGraphicFramePr>
        <p:xfrm>
          <a:off x="4087368" y="1188540"/>
          <a:ext cx="5056632" cy="5458066"/>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descr="A logo for a waterbird census&#10;&#10;AI-generated content may be incorrect.">
            <a:extLst>
              <a:ext uri="{FF2B5EF4-FFF2-40B4-BE49-F238E27FC236}">
                <a16:creationId xmlns:a16="http://schemas.microsoft.com/office/drawing/2014/main" id="{60C0708C-CB21-D64A-6545-10A331655A46}"/>
              </a:ext>
            </a:extLst>
          </p:cNvPr>
          <p:cNvPicPr>
            <a:picLocks noChangeAspect="1"/>
          </p:cNvPicPr>
          <p:nvPr/>
        </p:nvPicPr>
        <p:blipFill>
          <a:blip r:embed="rId4">
            <a:alphaModFix amt="50000"/>
          </a:blip>
          <a:stretch>
            <a:fillRect/>
          </a:stretch>
        </p:blipFill>
        <p:spPr>
          <a:xfrm>
            <a:off x="7906871" y="58988"/>
            <a:ext cx="1129552" cy="1129552"/>
          </a:xfrm>
          <a:prstGeom prst="rect">
            <a:avLst/>
          </a:prstGeom>
        </p:spPr>
      </p:pic>
    </p:spTree>
    <p:extLst>
      <p:ext uri="{BB962C8B-B14F-4D97-AF65-F5344CB8AC3E}">
        <p14:creationId xmlns:p14="http://schemas.microsoft.com/office/powerpoint/2010/main" val="19575072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white birds with yellow beaks&#10;&#10;AI-generated content may be incorrect.">
            <a:extLst>
              <a:ext uri="{FF2B5EF4-FFF2-40B4-BE49-F238E27FC236}">
                <a16:creationId xmlns:a16="http://schemas.microsoft.com/office/drawing/2014/main" id="{8E50CA2B-37C6-F686-62AB-E7B2CDBAE5F1}"/>
              </a:ext>
            </a:extLst>
          </p:cNvPr>
          <p:cNvPicPr>
            <a:picLocks noChangeAspect="1"/>
          </p:cNvPicPr>
          <p:nvPr/>
        </p:nvPicPr>
        <p:blipFill>
          <a:blip r:embed="rId3"/>
          <a:srcRect l="5633" r="5366" b="-2"/>
          <a:stretch>
            <a:fillRect/>
          </a:stretch>
        </p:blipFill>
        <p:spPr>
          <a:xfrm>
            <a:off x="20" y="1"/>
            <a:ext cx="9143980" cy="6857999"/>
          </a:xfrm>
          <a:prstGeom prst="rect">
            <a:avLst/>
          </a:prstGeom>
        </p:spPr>
      </p:pic>
      <p:sp useBgFill="1">
        <p:nvSpPr>
          <p:cNvPr id="29" name="Freeform: Shape 24">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2924" y="609600"/>
            <a:ext cx="4029076"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77351E7-6C5F-0857-C30B-31A5328BB58E}"/>
              </a:ext>
            </a:extLst>
          </p:cNvPr>
          <p:cNvSpPr>
            <a:spLocks noGrp="1"/>
          </p:cNvSpPr>
          <p:nvPr>
            <p:ph type="title"/>
          </p:nvPr>
        </p:nvSpPr>
        <p:spPr>
          <a:xfrm>
            <a:off x="778356" y="1071350"/>
            <a:ext cx="3581372" cy="1339382"/>
          </a:xfrm>
        </p:spPr>
        <p:txBody>
          <a:bodyPr>
            <a:normAutofit/>
          </a:bodyPr>
          <a:lstStyle/>
          <a:p>
            <a:r>
              <a:rPr lang="en-US" sz="3100">
                <a:latin typeface="Californian FB" panose="0207040306080B030204" pitchFamily="18" charset="77"/>
              </a:rPr>
              <a:t>Possibilities for Future Fundraising</a:t>
            </a:r>
          </a:p>
        </p:txBody>
      </p:sp>
      <p:sp>
        <p:nvSpPr>
          <p:cNvPr id="27"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23499" y="399531"/>
            <a:ext cx="1280813"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0F3998E-1B9C-1D4B-7F4D-20E4FE791D15}"/>
              </a:ext>
            </a:extLst>
          </p:cNvPr>
          <p:cNvSpPr>
            <a:spLocks noGrp="1"/>
          </p:cNvSpPr>
          <p:nvPr>
            <p:ph idx="1"/>
          </p:nvPr>
        </p:nvSpPr>
        <p:spPr>
          <a:xfrm>
            <a:off x="891989" y="2547257"/>
            <a:ext cx="3343834" cy="3109740"/>
          </a:xfrm>
        </p:spPr>
        <p:txBody>
          <a:bodyPr anchor="ctr">
            <a:normAutofit/>
          </a:bodyPr>
          <a:lstStyle/>
          <a:p>
            <a:r>
              <a:rPr lang="en-US" sz="1700">
                <a:latin typeface="Californian FB" panose="0207040306080B030204" pitchFamily="18" charset="77"/>
              </a:rPr>
              <a:t>Strategic finance: nature-related bonds, biorights, wetland-positive investments</a:t>
            </a:r>
          </a:p>
          <a:p>
            <a:r>
              <a:rPr lang="en-US" sz="1700">
                <a:latin typeface="Californian FB" panose="0207040306080B030204" pitchFamily="18" charset="77"/>
              </a:rPr>
              <a:t>Potential for fundraising from Corporate, Philanthropic Organisations, Development Banks in all Flyways</a:t>
            </a:r>
          </a:p>
          <a:p>
            <a:endParaRPr lang="en-US" sz="1700">
              <a:latin typeface="Californian FB" panose="0207040306080B030204" pitchFamily="18" charset="77"/>
            </a:endParaRPr>
          </a:p>
        </p:txBody>
      </p:sp>
      <p:sp>
        <p:nvSpPr>
          <p:cNvPr id="10" name="TextBox 9">
            <a:extLst>
              <a:ext uri="{FF2B5EF4-FFF2-40B4-BE49-F238E27FC236}">
                <a16:creationId xmlns:a16="http://schemas.microsoft.com/office/drawing/2014/main" id="{2DF79D79-03D2-B6CB-40CA-D6B837CFC126}"/>
              </a:ext>
            </a:extLst>
          </p:cNvPr>
          <p:cNvSpPr txBox="1"/>
          <p:nvPr/>
        </p:nvSpPr>
        <p:spPr>
          <a:xfrm>
            <a:off x="7769013" y="6588165"/>
            <a:ext cx="2530729" cy="246221"/>
          </a:xfrm>
          <a:prstGeom prst="rect">
            <a:avLst/>
          </a:prstGeom>
          <a:noFill/>
        </p:spPr>
        <p:txBody>
          <a:bodyPr wrap="square" rtlCol="0">
            <a:spAutoFit/>
          </a:bodyPr>
          <a:lstStyle/>
          <a:p>
            <a:r>
              <a:rPr lang="en-US" sz="1000"/>
              <a:t>Photo by Szabolcs Nagy</a:t>
            </a:r>
          </a:p>
        </p:txBody>
      </p:sp>
      <p:pic>
        <p:nvPicPr>
          <p:cNvPr id="4" name="Picture 3" descr="A logo for a waterbird census&#10;&#10;AI-generated content may be incorrect.">
            <a:extLst>
              <a:ext uri="{FF2B5EF4-FFF2-40B4-BE49-F238E27FC236}">
                <a16:creationId xmlns:a16="http://schemas.microsoft.com/office/drawing/2014/main" id="{B8BAF361-A3E3-BF85-8CA9-D66D3D411761}"/>
              </a:ext>
            </a:extLst>
          </p:cNvPr>
          <p:cNvPicPr>
            <a:picLocks noChangeAspect="1"/>
          </p:cNvPicPr>
          <p:nvPr/>
        </p:nvPicPr>
        <p:blipFill>
          <a:blip r:embed="rId4">
            <a:alphaModFix amt="50000"/>
          </a:blip>
          <a:stretch>
            <a:fillRect/>
          </a:stretch>
        </p:blipFill>
        <p:spPr>
          <a:xfrm>
            <a:off x="7906871" y="58988"/>
            <a:ext cx="1129552" cy="1129552"/>
          </a:xfrm>
          <a:prstGeom prst="rect">
            <a:avLst/>
          </a:prstGeom>
        </p:spPr>
      </p:pic>
    </p:spTree>
    <p:extLst>
      <p:ext uri="{BB962C8B-B14F-4D97-AF65-F5344CB8AC3E}">
        <p14:creationId xmlns:p14="http://schemas.microsoft.com/office/powerpoint/2010/main" val="24650224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8BE95DBD-145D-7997-A9A0-BEAF71FCBC43}"/>
              </a:ext>
            </a:extLst>
          </p:cNvPr>
          <p:cNvSpPr>
            <a:spLocks noGrp="1"/>
          </p:cNvSpPr>
          <p:nvPr>
            <p:ph type="title"/>
          </p:nvPr>
        </p:nvSpPr>
        <p:spPr>
          <a:xfrm>
            <a:off x="359545" y="1070800"/>
            <a:ext cx="2954766" cy="5583126"/>
          </a:xfrm>
        </p:spPr>
        <p:txBody>
          <a:bodyPr>
            <a:normAutofit/>
          </a:bodyPr>
          <a:lstStyle/>
          <a:p>
            <a:pPr algn="r"/>
            <a:r>
              <a:rPr lang="en-US" sz="6000">
                <a:latin typeface="Californian FB" panose="0207040306080B030204" pitchFamily="18" charset="77"/>
              </a:rPr>
              <a:t>IWC </a:t>
            </a:r>
            <a:br>
              <a:rPr lang="en-US" sz="6000">
                <a:latin typeface="Californian FB" panose="0207040306080B030204" pitchFamily="18" charset="77"/>
              </a:rPr>
            </a:br>
            <a:r>
              <a:rPr lang="en-US" sz="4000">
                <a:latin typeface="Californian FB" panose="0207040306080B030204" pitchFamily="18" charset="77"/>
              </a:rPr>
              <a:t>A Strategic Asset for WI</a:t>
            </a:r>
          </a:p>
        </p:txBody>
      </p:sp>
      <p:cxnSp>
        <p:nvCxnSpPr>
          <p:cNvPr id="12" name="Straight Connector 11">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46039"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931EE978-776A-20E1-55D9-578DBBA7C566}"/>
              </a:ext>
            </a:extLst>
          </p:cNvPr>
          <p:cNvGraphicFramePr>
            <a:graphicFrameLocks noGrp="1"/>
          </p:cNvGraphicFramePr>
          <p:nvPr>
            <p:ph idx="1"/>
            <p:extLst>
              <p:ext uri="{D42A27DB-BD31-4B8C-83A1-F6EECF244321}">
                <p14:modId xmlns:p14="http://schemas.microsoft.com/office/powerpoint/2010/main" val="52104701"/>
              </p:ext>
            </p:extLst>
          </p:nvPr>
        </p:nvGraphicFramePr>
        <p:xfrm>
          <a:off x="3831401" y="1219201"/>
          <a:ext cx="5135615" cy="54347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logo for a waterbird census&#10;&#10;AI-generated content may be incorrect.">
            <a:extLst>
              <a:ext uri="{FF2B5EF4-FFF2-40B4-BE49-F238E27FC236}">
                <a16:creationId xmlns:a16="http://schemas.microsoft.com/office/drawing/2014/main" id="{E1902775-40C4-0A90-BBD5-3E0A6CE55BB2}"/>
              </a:ext>
            </a:extLst>
          </p:cNvPr>
          <p:cNvPicPr>
            <a:picLocks noChangeAspect="1"/>
          </p:cNvPicPr>
          <p:nvPr/>
        </p:nvPicPr>
        <p:blipFill>
          <a:blip r:embed="rId8">
            <a:alphaModFix amt="50000"/>
          </a:blip>
          <a:stretch>
            <a:fillRect/>
          </a:stretch>
        </p:blipFill>
        <p:spPr>
          <a:xfrm>
            <a:off x="7950574" y="8313"/>
            <a:ext cx="1129552" cy="1129552"/>
          </a:xfrm>
          <a:prstGeom prst="rect">
            <a:avLst/>
          </a:prstGeom>
        </p:spPr>
      </p:pic>
    </p:spTree>
    <p:extLst>
      <p:ext uri="{BB962C8B-B14F-4D97-AF65-F5344CB8AC3E}">
        <p14:creationId xmlns:p14="http://schemas.microsoft.com/office/powerpoint/2010/main" val="4205486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anchor="ctr">
            <a:normAutofit/>
          </a:bodyPr>
          <a:lstStyle/>
          <a:p>
            <a:r>
              <a:rPr lang="en-US" sz="3100">
                <a:latin typeface="Californian FB" panose="0207040306080B030204" pitchFamily="18" charset="0"/>
              </a:rPr>
              <a:t>Call to Action</a:t>
            </a:r>
            <a:r>
              <a:rPr lang="en-US" sz="3100" i="1">
                <a:latin typeface="Californian FB" panose="0207040306080B030204" pitchFamily="18" charset="0"/>
              </a:rPr>
              <a:t>: 60</a:t>
            </a:r>
            <a:r>
              <a:rPr lang="en-US" sz="3100" i="1" baseline="30000">
                <a:latin typeface="Californian FB" panose="0207040306080B030204" pitchFamily="18" charset="0"/>
              </a:rPr>
              <a:t>th</a:t>
            </a:r>
            <a:r>
              <a:rPr lang="en-US" sz="3100" i="1">
                <a:latin typeface="Californian FB" panose="0207040306080B030204" pitchFamily="18" charset="0"/>
              </a:rPr>
              <a:t> Edition IWC</a:t>
            </a:r>
            <a:endParaRPr lang="en-US" sz="3100">
              <a:latin typeface="Californian FB" panose="0207040306080B030204" pitchFamily="18" charset="0"/>
            </a:endParaRPr>
          </a:p>
        </p:txBody>
      </p:sp>
      <p:pic>
        <p:nvPicPr>
          <p:cNvPr id="8" name="Picture 7" descr="A group of people standing in a swamp&#10;&#10;AI-generated content may be incorrect.">
            <a:extLst>
              <a:ext uri="{FF2B5EF4-FFF2-40B4-BE49-F238E27FC236}">
                <a16:creationId xmlns:a16="http://schemas.microsoft.com/office/drawing/2014/main" id="{8D4D7B63-126A-3AE2-3849-8E3F71A8C3D9}"/>
              </a:ext>
            </a:extLst>
          </p:cNvPr>
          <p:cNvPicPr>
            <a:picLocks noChangeAspect="1"/>
          </p:cNvPicPr>
          <p:nvPr/>
        </p:nvPicPr>
        <p:blipFill>
          <a:blip r:embed="rId3"/>
          <a:srcRect t="15358" b="30535"/>
          <a:stretch>
            <a:fillRect/>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2603501" y="3429000"/>
            <a:ext cx="5773583" cy="3141939"/>
          </a:xfrm>
        </p:spPr>
        <p:txBody>
          <a:bodyPr anchor="ctr">
            <a:normAutofit/>
          </a:bodyPr>
          <a:lstStyle/>
          <a:p>
            <a:r>
              <a:rPr lang="en-US" sz="2000" b="1">
                <a:latin typeface="Californian FB" panose="0207040306080B030204" pitchFamily="18" charset="0"/>
              </a:rPr>
              <a:t>Join &amp; Promote the counts in your country &amp; region</a:t>
            </a:r>
          </a:p>
          <a:p>
            <a:r>
              <a:rPr lang="en-US" sz="2000">
                <a:latin typeface="Californian FB" panose="0207040306080B030204" pitchFamily="18" charset="0"/>
              </a:rPr>
              <a:t>Support monitoring efforts at key sites</a:t>
            </a:r>
          </a:p>
          <a:p>
            <a:r>
              <a:rPr lang="en-US" sz="2000">
                <a:latin typeface="Californian FB" panose="0207040306080B030204" pitchFamily="18" charset="0"/>
              </a:rPr>
              <a:t>Use IWC as an indicator in your projects and strategies</a:t>
            </a:r>
          </a:p>
          <a:p>
            <a:r>
              <a:rPr lang="en-US" sz="2000">
                <a:latin typeface="Californian FB" panose="0207040306080B030204" pitchFamily="18" charset="0"/>
              </a:rPr>
              <a:t>Sharing stories of local to global waterbird monitoring</a:t>
            </a:r>
          </a:p>
        </p:txBody>
      </p:sp>
      <p:pic>
        <p:nvPicPr>
          <p:cNvPr id="12" name="Picture 11" descr="A logo for a waterbird census&#10;&#10;AI-generated content may be incorrect.">
            <a:extLst>
              <a:ext uri="{FF2B5EF4-FFF2-40B4-BE49-F238E27FC236}">
                <a16:creationId xmlns:a16="http://schemas.microsoft.com/office/drawing/2014/main" id="{38A34374-2265-02E7-1456-21226ED0CAC1}"/>
              </a:ext>
            </a:extLst>
          </p:cNvPr>
          <p:cNvPicPr>
            <a:picLocks noChangeAspect="1"/>
          </p:cNvPicPr>
          <p:nvPr/>
        </p:nvPicPr>
        <p:blipFill>
          <a:blip r:embed="rId4">
            <a:alphaModFix amt="50000"/>
          </a:blip>
          <a:stretch>
            <a:fillRect/>
          </a:stretch>
        </p:blipFill>
        <p:spPr>
          <a:xfrm>
            <a:off x="7906871" y="58988"/>
            <a:ext cx="1129552" cy="1129552"/>
          </a:xfrm>
          <a:prstGeom prst="rect">
            <a:avLst/>
          </a:prstGeom>
        </p:spPr>
      </p:pic>
      <p:sp>
        <p:nvSpPr>
          <p:cNvPr id="13" name="TextBox 12">
            <a:extLst>
              <a:ext uri="{FF2B5EF4-FFF2-40B4-BE49-F238E27FC236}">
                <a16:creationId xmlns:a16="http://schemas.microsoft.com/office/drawing/2014/main" id="{3056E61B-9B01-CDAF-CD16-DB38F66F9C00}"/>
              </a:ext>
            </a:extLst>
          </p:cNvPr>
          <p:cNvSpPr txBox="1"/>
          <p:nvPr/>
        </p:nvSpPr>
        <p:spPr>
          <a:xfrm>
            <a:off x="41972" y="3298655"/>
            <a:ext cx="1552870" cy="246221"/>
          </a:xfrm>
          <a:prstGeom prst="rect">
            <a:avLst/>
          </a:prstGeom>
          <a:noFill/>
        </p:spPr>
        <p:txBody>
          <a:bodyPr wrap="square">
            <a:spAutoFit/>
          </a:bodyPr>
          <a:lstStyle/>
          <a:p>
            <a:r>
              <a:rPr lang="es-ES" sz="1000" i="0" err="1">
                <a:effectLst/>
                <a:latin typeface="Aptos" panose="020B0004020202020204" pitchFamily="34" charset="0"/>
              </a:rPr>
              <a:t>Photo</a:t>
            </a:r>
            <a:r>
              <a:rPr lang="es-ES" sz="1000" i="0">
                <a:effectLst/>
                <a:latin typeface="Aptos" panose="020B0004020202020204" pitchFamily="34" charset="0"/>
              </a:rPr>
              <a:t> </a:t>
            </a:r>
            <a:r>
              <a:rPr lang="es-ES" sz="1000" i="0" err="1">
                <a:effectLst/>
                <a:latin typeface="Aptos" panose="020B0004020202020204" pitchFamily="34" charset="0"/>
              </a:rPr>
              <a:t>by</a:t>
            </a:r>
            <a:r>
              <a:rPr lang="es-ES" sz="1000" i="0">
                <a:effectLst/>
                <a:latin typeface="Aptos" panose="020B0004020202020204" pitchFamily="34" charset="0"/>
              </a:rPr>
              <a:t> </a:t>
            </a:r>
            <a:r>
              <a:rPr lang="es-ES" sz="1000" i="0" err="1">
                <a:effectLst/>
                <a:latin typeface="Aptos" panose="020B0004020202020204" pitchFamily="34" charset="0"/>
              </a:rPr>
              <a:t>Szabolcs</a:t>
            </a:r>
            <a:r>
              <a:rPr lang="es-ES" sz="1000" i="0">
                <a:effectLst/>
                <a:latin typeface="Aptos" panose="020B0004020202020204" pitchFamily="34" charset="0"/>
              </a:rPr>
              <a:t> Nagy</a:t>
            </a:r>
            <a:endParaRPr lang="en-US" sz="1000"/>
          </a:p>
        </p:txBody>
      </p:sp>
    </p:spTree>
  </p:cSld>
  <p:clrMapOvr>
    <a:masterClrMapping/>
  </p:clrMapOvr>
  <mc:AlternateContent xmlns:mc="http://schemas.openxmlformats.org/markup-compatibility/2006" xmlns:p14="http://schemas.microsoft.com/office/powerpoint/2010/main">
    <mc:Choice Requires="p14">
      <p:transition spd="slow" p14:dur="2000" advTm="27786"/>
    </mc:Choice>
    <mc:Fallback xmlns="">
      <p:transition spd="slow" advTm="27786"/>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E36BB3C5-822B-45E1-A81E-5CC3176C61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map&#10;&#10;AI-generated content may be incorrect.">
            <a:extLst>
              <a:ext uri="{FF2B5EF4-FFF2-40B4-BE49-F238E27FC236}">
                <a16:creationId xmlns:a16="http://schemas.microsoft.com/office/drawing/2014/main" id="{89CD31EF-CE22-5978-EFD9-65BABBCF3AC0}"/>
              </a:ext>
            </a:extLst>
          </p:cNvPr>
          <p:cNvPicPr>
            <a:picLocks noChangeAspect="1"/>
          </p:cNvPicPr>
          <p:nvPr/>
        </p:nvPicPr>
        <p:blipFill>
          <a:blip r:embed="rId3"/>
          <a:srcRect l="-1" r="1514" b="2"/>
          <a:stretch>
            <a:fillRect/>
          </a:stretch>
        </p:blipFill>
        <p:spPr>
          <a:xfrm>
            <a:off x="99541" y="160833"/>
            <a:ext cx="6280328" cy="3363690"/>
          </a:xfrm>
          <a:prstGeom prst="rect">
            <a:avLst/>
          </a:prstGeom>
        </p:spPr>
      </p:pic>
      <p:sp useBgFill="1">
        <p:nvSpPr>
          <p:cNvPr id="25" name="Rectangle 24">
            <a:extLst>
              <a:ext uri="{FF2B5EF4-FFF2-40B4-BE49-F238E27FC236}">
                <a16:creationId xmlns:a16="http://schemas.microsoft.com/office/drawing/2014/main" id="{FB39ECA9-4CDE-4883-98E8-287E905E9F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4447" y="3630934"/>
            <a:ext cx="4716196" cy="2546028"/>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9DE56A2-E854-43E9-2D40-14C1807EEC3A}"/>
              </a:ext>
            </a:extLst>
          </p:cNvPr>
          <p:cNvSpPr>
            <a:spLocks noGrp="1"/>
          </p:cNvSpPr>
          <p:nvPr>
            <p:ph type="title"/>
          </p:nvPr>
        </p:nvSpPr>
        <p:spPr>
          <a:xfrm>
            <a:off x="630936" y="3849689"/>
            <a:ext cx="1583341" cy="2105025"/>
          </a:xfrm>
        </p:spPr>
        <p:txBody>
          <a:bodyPr>
            <a:normAutofit/>
          </a:bodyPr>
          <a:lstStyle/>
          <a:p>
            <a:r>
              <a:rPr lang="en-US" sz="2100">
                <a:latin typeface="Californian FB" panose="0207040306080B030204" pitchFamily="18" charset="77"/>
              </a:rPr>
              <a:t>Promoting IWC Stories</a:t>
            </a:r>
          </a:p>
        </p:txBody>
      </p:sp>
      <p:sp>
        <p:nvSpPr>
          <p:cNvPr id="27" name="Rectangle 26">
            <a:extLst>
              <a:ext uri="{FF2B5EF4-FFF2-40B4-BE49-F238E27FC236}">
                <a16:creationId xmlns:a16="http://schemas.microsoft.com/office/drawing/2014/main" id="{A67483D0-BAEB-4927-88AD-76F5DA846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870" y="4565724"/>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9" name="Rectangle 28">
            <a:extLst>
              <a:ext uri="{FF2B5EF4-FFF2-40B4-BE49-F238E27FC236}">
                <a16:creationId xmlns:a16="http://schemas.microsoft.com/office/drawing/2014/main" id="{0DBB7B12-4298-4CFB-B539-44A91C930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12880" y="4895342"/>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8BBEC889-94DA-AC35-802C-B46F22DEFCFE}"/>
              </a:ext>
            </a:extLst>
          </p:cNvPr>
          <p:cNvSpPr>
            <a:spLocks noGrp="1"/>
          </p:cNvSpPr>
          <p:nvPr>
            <p:ph idx="1"/>
          </p:nvPr>
        </p:nvSpPr>
        <p:spPr>
          <a:xfrm>
            <a:off x="2520422" y="3849688"/>
            <a:ext cx="2630221" cy="2105025"/>
          </a:xfrm>
        </p:spPr>
        <p:txBody>
          <a:bodyPr anchor="ctr">
            <a:normAutofit/>
          </a:bodyPr>
          <a:lstStyle/>
          <a:p>
            <a:r>
              <a:rPr lang="en-US" sz="1500">
                <a:latin typeface="Californian FB" panose="0207040306080B030204" pitchFamily="18" charset="77"/>
                <a:hlinkClick r:id="rId4"/>
              </a:rPr>
              <a:t>IWC counter postcards</a:t>
            </a:r>
            <a:endParaRPr lang="en-US" sz="1500">
              <a:latin typeface="Californian FB" panose="0207040306080B030204" pitchFamily="18" charset="77"/>
            </a:endParaRPr>
          </a:p>
          <a:p>
            <a:r>
              <a:rPr lang="en-US" sz="1500">
                <a:latin typeface="Californian FB" panose="0207040306080B030204" pitchFamily="18" charset="77"/>
              </a:rPr>
              <a:t>Network WI can tap into</a:t>
            </a:r>
          </a:p>
          <a:p>
            <a:pPr lvl="1"/>
            <a:r>
              <a:rPr lang="en-US" sz="1100">
                <a:latin typeface="Californian FB" panose="0207040306080B030204" pitchFamily="18" charset="77"/>
              </a:rPr>
              <a:t>On the ground experts for WI to </a:t>
            </a:r>
            <a:r>
              <a:rPr lang="en-US" sz="1100" err="1">
                <a:latin typeface="Californian FB" panose="0207040306080B030204" pitchFamily="18" charset="77"/>
              </a:rPr>
              <a:t>utilise</a:t>
            </a:r>
            <a:endParaRPr lang="en-US" sz="1100">
              <a:latin typeface="Californian FB" panose="0207040306080B030204" pitchFamily="18" charset="77"/>
            </a:endParaRPr>
          </a:p>
        </p:txBody>
      </p:sp>
      <p:pic>
        <p:nvPicPr>
          <p:cNvPr id="7" name="Picture 6" descr="A collage of several people with binoculars&#10;&#10;AI-generated content may be incorrect.">
            <a:extLst>
              <a:ext uri="{FF2B5EF4-FFF2-40B4-BE49-F238E27FC236}">
                <a16:creationId xmlns:a16="http://schemas.microsoft.com/office/drawing/2014/main" id="{4A6AE06D-2DE5-455F-764A-12A26E5468B4}"/>
              </a:ext>
            </a:extLst>
          </p:cNvPr>
          <p:cNvPicPr>
            <a:picLocks noChangeAspect="1"/>
          </p:cNvPicPr>
          <p:nvPr/>
        </p:nvPicPr>
        <p:blipFill>
          <a:blip r:embed="rId5"/>
          <a:srcRect r="-533" b="2"/>
          <a:stretch>
            <a:fillRect/>
          </a:stretch>
        </p:blipFill>
        <p:spPr>
          <a:xfrm>
            <a:off x="6343652" y="346582"/>
            <a:ext cx="2757843" cy="4109565"/>
          </a:xfrm>
          <a:prstGeom prst="rect">
            <a:avLst/>
          </a:prstGeom>
        </p:spPr>
      </p:pic>
      <p:pic>
        <p:nvPicPr>
          <p:cNvPr id="10" name="Picture 9" descr="A person standing in front of a window&#10;&#10;AI-generated content may be incorrect.">
            <a:extLst>
              <a:ext uri="{FF2B5EF4-FFF2-40B4-BE49-F238E27FC236}">
                <a16:creationId xmlns:a16="http://schemas.microsoft.com/office/drawing/2014/main" id="{C09B5A09-354E-5EC9-3DA8-8122E6B8EF3C}"/>
              </a:ext>
            </a:extLst>
          </p:cNvPr>
          <p:cNvPicPr>
            <a:picLocks noChangeAspect="1"/>
          </p:cNvPicPr>
          <p:nvPr/>
        </p:nvPicPr>
        <p:blipFill>
          <a:blip r:embed="rId6"/>
          <a:stretch>
            <a:fillRect/>
          </a:stretch>
        </p:blipFill>
        <p:spPr>
          <a:xfrm>
            <a:off x="5384507" y="3835502"/>
            <a:ext cx="752617" cy="1863096"/>
          </a:xfrm>
          <a:prstGeom prst="rect">
            <a:avLst/>
          </a:prstGeom>
        </p:spPr>
      </p:pic>
      <p:pic>
        <p:nvPicPr>
          <p:cNvPr id="13" name="Picture 12" descr="A person in a blue shirt&#10;&#10;AI-generated content may be incorrect.">
            <a:extLst>
              <a:ext uri="{FF2B5EF4-FFF2-40B4-BE49-F238E27FC236}">
                <a16:creationId xmlns:a16="http://schemas.microsoft.com/office/drawing/2014/main" id="{FDCD672B-CC7F-9F94-24A4-5A264952B153}"/>
              </a:ext>
            </a:extLst>
          </p:cNvPr>
          <p:cNvPicPr>
            <a:picLocks noChangeAspect="1"/>
          </p:cNvPicPr>
          <p:nvPr/>
        </p:nvPicPr>
        <p:blipFill>
          <a:blip r:embed="rId7"/>
          <a:stretch>
            <a:fillRect/>
          </a:stretch>
        </p:blipFill>
        <p:spPr>
          <a:xfrm>
            <a:off x="6370988" y="4468659"/>
            <a:ext cx="1168087" cy="1264358"/>
          </a:xfrm>
          <a:prstGeom prst="rect">
            <a:avLst/>
          </a:prstGeom>
        </p:spPr>
      </p:pic>
      <p:pic>
        <p:nvPicPr>
          <p:cNvPr id="3" name="Picture 2" descr="A logo for a waterbird census&#10;&#10;AI-generated content may be incorrect.">
            <a:extLst>
              <a:ext uri="{FF2B5EF4-FFF2-40B4-BE49-F238E27FC236}">
                <a16:creationId xmlns:a16="http://schemas.microsoft.com/office/drawing/2014/main" id="{E09C1599-74B9-F0A3-95C5-9A88508FD6F7}"/>
              </a:ext>
            </a:extLst>
          </p:cNvPr>
          <p:cNvPicPr>
            <a:picLocks noChangeAspect="1"/>
          </p:cNvPicPr>
          <p:nvPr/>
        </p:nvPicPr>
        <p:blipFill>
          <a:blip r:embed="rId8">
            <a:alphaModFix amt="50000"/>
          </a:blip>
          <a:stretch>
            <a:fillRect/>
          </a:stretch>
        </p:blipFill>
        <p:spPr>
          <a:xfrm>
            <a:off x="7948288" y="5698598"/>
            <a:ext cx="1129552" cy="1129552"/>
          </a:xfrm>
          <a:prstGeom prst="rect">
            <a:avLst/>
          </a:prstGeom>
        </p:spPr>
      </p:pic>
      <p:sp>
        <p:nvSpPr>
          <p:cNvPr id="21" name="TextBox 20">
            <a:extLst>
              <a:ext uri="{FF2B5EF4-FFF2-40B4-BE49-F238E27FC236}">
                <a16:creationId xmlns:a16="http://schemas.microsoft.com/office/drawing/2014/main" id="{5B1E32C6-BFEB-482B-8B09-06C6BB715393}"/>
              </a:ext>
            </a:extLst>
          </p:cNvPr>
          <p:cNvSpPr txBox="1"/>
          <p:nvPr/>
        </p:nvSpPr>
        <p:spPr>
          <a:xfrm>
            <a:off x="5150643" y="5698598"/>
            <a:ext cx="1291564" cy="584775"/>
          </a:xfrm>
          <a:prstGeom prst="rect">
            <a:avLst/>
          </a:prstGeom>
          <a:noFill/>
        </p:spPr>
        <p:txBody>
          <a:bodyPr wrap="square" rtlCol="0">
            <a:spAutoFit/>
          </a:bodyPr>
          <a:lstStyle/>
          <a:p>
            <a:r>
              <a:rPr lang="en-US" sz="800" b="1">
                <a:latin typeface="Californian FB" panose="0207040306080B030204" pitchFamily="18" charset="77"/>
              </a:rPr>
              <a:t>Yus </a:t>
            </a:r>
            <a:r>
              <a:rPr lang="en-US" sz="800" b="1" err="1">
                <a:latin typeface="Californian FB" panose="0207040306080B030204" pitchFamily="18" charset="77"/>
              </a:rPr>
              <a:t>Rusila</a:t>
            </a:r>
            <a:r>
              <a:rPr lang="en-US" sz="800" b="1">
                <a:latin typeface="Californian FB" panose="0207040306080B030204" pitchFamily="18" charset="77"/>
              </a:rPr>
              <a:t> Nor </a:t>
            </a:r>
            <a:r>
              <a:rPr lang="en-US" sz="800">
                <a:latin typeface="Californian FB" panose="0207040306080B030204" pitchFamily="18" charset="77"/>
              </a:rPr>
              <a:t>– Head of the Indonesia office and former National Coordinator</a:t>
            </a:r>
          </a:p>
        </p:txBody>
      </p:sp>
      <p:sp>
        <p:nvSpPr>
          <p:cNvPr id="22" name="TextBox 21">
            <a:extLst>
              <a:ext uri="{FF2B5EF4-FFF2-40B4-BE49-F238E27FC236}">
                <a16:creationId xmlns:a16="http://schemas.microsoft.com/office/drawing/2014/main" id="{C20FA377-6BE2-32D6-FEBC-9000FED0C63B}"/>
              </a:ext>
            </a:extLst>
          </p:cNvPr>
          <p:cNvSpPr txBox="1"/>
          <p:nvPr/>
        </p:nvSpPr>
        <p:spPr>
          <a:xfrm>
            <a:off x="6278258" y="5692614"/>
            <a:ext cx="1751108" cy="707886"/>
          </a:xfrm>
          <a:prstGeom prst="rect">
            <a:avLst/>
          </a:prstGeom>
          <a:noFill/>
        </p:spPr>
        <p:txBody>
          <a:bodyPr wrap="square" rtlCol="0">
            <a:spAutoFit/>
          </a:bodyPr>
          <a:lstStyle/>
          <a:p>
            <a:r>
              <a:rPr lang="en-US" sz="800" b="1">
                <a:latin typeface="Californian FB" panose="0207040306080B030204" pitchFamily="18" charset="77"/>
              </a:rPr>
              <a:t>Daniel Blanco </a:t>
            </a:r>
            <a:r>
              <a:rPr lang="en-US" sz="800">
                <a:latin typeface="Californian FB" panose="0207040306080B030204" pitchFamily="18" charset="77"/>
              </a:rPr>
              <a:t>– Head of the Latin America and Caribbean office in Argentina and is the regional </a:t>
            </a:r>
            <a:r>
              <a:rPr lang="en-US" sz="800" err="1">
                <a:latin typeface="Californian FB" panose="0207040306080B030204" pitchFamily="18" charset="77"/>
              </a:rPr>
              <a:t>coordiator</a:t>
            </a:r>
            <a:r>
              <a:rPr lang="en-US" sz="800">
                <a:latin typeface="Californian FB" panose="0207040306080B030204" pitchFamily="18" charset="77"/>
              </a:rPr>
              <a:t> for the Neotropical Waterbird Census:</a:t>
            </a:r>
          </a:p>
        </p:txBody>
      </p:sp>
      <p:sp>
        <p:nvSpPr>
          <p:cNvPr id="4" name="TextBox 3">
            <a:extLst>
              <a:ext uri="{FF2B5EF4-FFF2-40B4-BE49-F238E27FC236}">
                <a16:creationId xmlns:a16="http://schemas.microsoft.com/office/drawing/2014/main" id="{4A86E913-FED7-048B-4D56-C1782F9B8A11}"/>
              </a:ext>
            </a:extLst>
          </p:cNvPr>
          <p:cNvSpPr txBox="1"/>
          <p:nvPr/>
        </p:nvSpPr>
        <p:spPr>
          <a:xfrm>
            <a:off x="7539075" y="4409757"/>
            <a:ext cx="1604925" cy="984885"/>
          </a:xfrm>
          <a:prstGeom prst="rect">
            <a:avLst/>
          </a:prstGeom>
          <a:noFill/>
        </p:spPr>
        <p:txBody>
          <a:bodyPr wrap="square" rtlCol="0">
            <a:spAutoFit/>
          </a:bodyPr>
          <a:lstStyle/>
          <a:p>
            <a:r>
              <a:rPr lang="en-GB" sz="500">
                <a:latin typeface="Californian FB" panose="0207040306080B030204" pitchFamily="18" charset="77"/>
              </a:rPr>
              <a:t>Photo credit - Steeve Mathieu - GEPOMAY, Igor Tupitsyn, Laban </a:t>
            </a:r>
            <a:r>
              <a:rPr lang="en-GB" sz="500" err="1">
                <a:latin typeface="Californian FB" panose="0207040306080B030204" pitchFamily="18" charset="77"/>
              </a:rPr>
              <a:t>Kayitete</a:t>
            </a:r>
            <a:r>
              <a:rPr lang="en-GB" sz="500">
                <a:latin typeface="Californian FB" panose="0207040306080B030204" pitchFamily="18" charset="77"/>
              </a:rPr>
              <a:t>, F. Sibomana, Richard Kipngeno, Mohamed </a:t>
            </a:r>
            <a:r>
              <a:rPr lang="en-GB" sz="500" err="1">
                <a:latin typeface="Californian FB" panose="0207040306080B030204" pitchFamily="18" charset="77"/>
              </a:rPr>
              <a:t>Elmekki</a:t>
            </a:r>
            <a:r>
              <a:rPr lang="en-GB" sz="500">
                <a:latin typeface="Californian FB" panose="0207040306080B030204" pitchFamily="18" charset="77"/>
              </a:rPr>
              <a:t> Ali </a:t>
            </a:r>
            <a:r>
              <a:rPr lang="en-GB" sz="500" err="1">
                <a:latin typeface="Californian FB" panose="0207040306080B030204" pitchFamily="18" charset="77"/>
              </a:rPr>
              <a:t>Elbadawi</a:t>
            </a:r>
            <a:r>
              <a:rPr lang="en-GB" sz="500">
                <a:latin typeface="Californian FB" panose="0207040306080B030204" pitchFamily="18" charset="77"/>
              </a:rPr>
              <a:t> Hussien, Mohamed Abd El Hafeez, </a:t>
            </a:r>
            <a:r>
              <a:rPr lang="en-GB" sz="500" err="1">
                <a:latin typeface="Californian FB" panose="0207040306080B030204" pitchFamily="18" charset="77"/>
              </a:rPr>
              <a:t>Mamikon</a:t>
            </a:r>
            <a:r>
              <a:rPr lang="en-GB" sz="500">
                <a:latin typeface="Californian FB" panose="0207040306080B030204" pitchFamily="18" charset="77"/>
              </a:rPr>
              <a:t> Ghasabyan, Slave Nakev, Mariagrazia </a:t>
            </a:r>
            <a:r>
              <a:rPr lang="en-GB" sz="500" err="1">
                <a:latin typeface="Californian FB" panose="0207040306080B030204" pitchFamily="18" charset="77"/>
              </a:rPr>
              <a:t>Citterio</a:t>
            </a:r>
            <a:r>
              <a:rPr lang="en-GB" sz="500">
                <a:latin typeface="Californian FB" panose="0207040306080B030204" pitchFamily="18" charset="77"/>
              </a:rPr>
              <a:t>, Slobodan Marković, Paolo Bocchini, </a:t>
            </a:r>
            <a:r>
              <a:rPr lang="en-GB" sz="500" err="1">
                <a:latin typeface="Californian FB" panose="0207040306080B030204" pitchFamily="18" charset="77"/>
              </a:rPr>
              <a:t>Indawgyi</a:t>
            </a:r>
            <a:r>
              <a:rPr lang="en-GB" sz="500">
                <a:latin typeface="Californian FB" panose="0207040306080B030204" pitchFamily="18" charset="77"/>
              </a:rPr>
              <a:t> Wildlife Sanctuary, Queensland Wader Study Group (QWSG), Andrej Vizi, Siniša </a:t>
            </a:r>
            <a:r>
              <a:rPr lang="en-GB" sz="500" err="1">
                <a:latin typeface="Californian FB" panose="0207040306080B030204" pitchFamily="18" charset="77"/>
              </a:rPr>
              <a:t>Veselić</a:t>
            </a:r>
            <a:endParaRPr lang="en-GB" sz="500">
              <a:latin typeface="Californian FB" panose="0207040306080B030204" pitchFamily="18" charset="77"/>
            </a:endParaRPr>
          </a:p>
          <a:p>
            <a:endParaRPr lang="en-NL"/>
          </a:p>
        </p:txBody>
      </p:sp>
    </p:spTree>
    <p:extLst>
      <p:ext uri="{BB962C8B-B14F-4D97-AF65-F5344CB8AC3E}">
        <p14:creationId xmlns:p14="http://schemas.microsoft.com/office/powerpoint/2010/main" val="39148600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A42C7B2-7BD6-433A-95AB-5AA4F44B5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white bird with orange beak in water&#10;&#10;AI-generated content may be incorrect.">
            <a:extLst>
              <a:ext uri="{FF2B5EF4-FFF2-40B4-BE49-F238E27FC236}">
                <a16:creationId xmlns:a16="http://schemas.microsoft.com/office/drawing/2014/main" id="{70234A81-C786-2C9E-AD48-63DCDC0587C3}"/>
              </a:ext>
            </a:extLst>
          </p:cNvPr>
          <p:cNvPicPr>
            <a:picLocks noChangeAspect="1"/>
          </p:cNvPicPr>
          <p:nvPr/>
        </p:nvPicPr>
        <p:blipFill>
          <a:blip r:embed="rId3"/>
          <a:srcRect l="39678" t="13717" r="12184"/>
          <a:stretch>
            <a:fillRect/>
          </a:stretch>
        </p:blipFill>
        <p:spPr>
          <a:xfrm>
            <a:off x="-4" y="10"/>
            <a:ext cx="5732059" cy="6857990"/>
          </a:xfrm>
          <a:prstGeom prst="rect">
            <a:avLst/>
          </a:prstGeom>
        </p:spPr>
      </p:pic>
      <p:sp>
        <p:nvSpPr>
          <p:cNvPr id="16" name="Rectangle 15">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4447" y="3986129"/>
            <a:ext cx="4716196" cy="2253231"/>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30936" y="4152624"/>
            <a:ext cx="1584198" cy="1920240"/>
          </a:xfrm>
        </p:spPr>
        <p:txBody>
          <a:bodyPr>
            <a:normAutofit/>
          </a:bodyPr>
          <a:lstStyle/>
          <a:p>
            <a:r>
              <a:rPr lang="en-US" sz="2100" b="1">
                <a:latin typeface="Californian FB" panose="0207040306080B030204" pitchFamily="18" charset="0"/>
              </a:rPr>
              <a:t>A Living Legacy</a:t>
            </a:r>
          </a:p>
        </p:txBody>
      </p:sp>
      <p:pic>
        <p:nvPicPr>
          <p:cNvPr id="9" name="Picture 8" descr="A duck drinking water from a puddle&#10;&#10;AI-generated content may be incorrect.">
            <a:extLst>
              <a:ext uri="{FF2B5EF4-FFF2-40B4-BE49-F238E27FC236}">
                <a16:creationId xmlns:a16="http://schemas.microsoft.com/office/drawing/2014/main" id="{6576D9FF-F05A-3F3B-B890-660F2FC47173}"/>
              </a:ext>
            </a:extLst>
          </p:cNvPr>
          <p:cNvPicPr>
            <a:picLocks noChangeAspect="1"/>
          </p:cNvPicPr>
          <p:nvPr/>
        </p:nvPicPr>
        <p:blipFill>
          <a:blip r:embed="rId4"/>
          <a:srcRect l="7410" r="27015" b="4"/>
          <a:stretch>
            <a:fillRect/>
          </a:stretch>
        </p:blipFill>
        <p:spPr>
          <a:xfrm>
            <a:off x="5857090" y="1"/>
            <a:ext cx="3286910" cy="3345645"/>
          </a:xfrm>
          <a:prstGeom prst="rect">
            <a:avLst/>
          </a:prstGeom>
        </p:spPr>
      </p:pic>
      <p:sp>
        <p:nvSpPr>
          <p:cNvPr id="18" name="Rectangle 17">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1401" y="4784544"/>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12880" y="5105887"/>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1943101" y="3986129"/>
            <a:ext cx="3207542" cy="2253231"/>
          </a:xfrm>
        </p:spPr>
        <p:txBody>
          <a:bodyPr anchor="ctr">
            <a:normAutofit/>
          </a:bodyPr>
          <a:lstStyle/>
          <a:p>
            <a:pPr>
              <a:lnSpc>
                <a:spcPct val="90000"/>
              </a:lnSpc>
            </a:pPr>
            <a:r>
              <a:rPr lang="en-US" sz="1200">
                <a:latin typeface="Californian FB" panose="0207040306080B030204" pitchFamily="18" charset="0"/>
              </a:rPr>
              <a:t>From 1967 to today: one of the world’s most important conservation tools.</a:t>
            </a:r>
          </a:p>
          <a:p>
            <a:pPr>
              <a:lnSpc>
                <a:spcPct val="90000"/>
              </a:lnSpc>
            </a:pPr>
            <a:r>
              <a:rPr lang="en-US" sz="1200">
                <a:latin typeface="Californian FB" panose="0207040306080B030204" pitchFamily="18" charset="0"/>
              </a:rPr>
              <a:t>Legacy: documenting recovery, supporting Ramsar &amp; Red List, providing evidence to governments.</a:t>
            </a:r>
          </a:p>
          <a:p>
            <a:pPr>
              <a:lnSpc>
                <a:spcPct val="90000"/>
              </a:lnSpc>
            </a:pPr>
            <a:r>
              <a:rPr lang="en-US" sz="1200">
                <a:latin typeface="Californian FB" panose="0207040306080B030204" pitchFamily="18" charset="0"/>
              </a:rPr>
              <a:t>Powered by tens of thousands of volunteers and coordinators.</a:t>
            </a:r>
          </a:p>
          <a:p>
            <a:pPr>
              <a:lnSpc>
                <a:spcPct val="90000"/>
              </a:lnSpc>
            </a:pPr>
            <a:r>
              <a:rPr lang="en-US" sz="1200">
                <a:latin typeface="Californian FB" panose="0207040306080B030204" pitchFamily="18" charset="0"/>
              </a:rPr>
              <a:t>A story of collaboration and commitment to wetlands and waterbirds.</a:t>
            </a:r>
          </a:p>
        </p:txBody>
      </p:sp>
      <p:pic>
        <p:nvPicPr>
          <p:cNvPr id="7" name="Picture 6" descr="A flamingo walking in the grass&#10;&#10;AI-generated content may be incorrect.">
            <a:extLst>
              <a:ext uri="{FF2B5EF4-FFF2-40B4-BE49-F238E27FC236}">
                <a16:creationId xmlns:a16="http://schemas.microsoft.com/office/drawing/2014/main" id="{16E49989-5AA9-5313-8F4A-3023B6F81197}"/>
              </a:ext>
            </a:extLst>
          </p:cNvPr>
          <p:cNvPicPr>
            <a:picLocks noChangeAspect="1"/>
          </p:cNvPicPr>
          <p:nvPr/>
        </p:nvPicPr>
        <p:blipFill>
          <a:blip r:embed="rId5"/>
          <a:srcRect l="80" t="17722" r="-76" b="14337"/>
          <a:stretch>
            <a:fillRect/>
          </a:stretch>
        </p:blipFill>
        <p:spPr>
          <a:xfrm>
            <a:off x="5857096" y="3512354"/>
            <a:ext cx="3286909" cy="3345646"/>
          </a:xfrm>
          <a:prstGeom prst="rect">
            <a:avLst/>
          </a:prstGeom>
        </p:spPr>
      </p:pic>
      <p:pic>
        <p:nvPicPr>
          <p:cNvPr id="10" name="Picture 9" descr="A logo for a waterbird census&#10;&#10;AI-generated content may be incorrect.">
            <a:extLst>
              <a:ext uri="{FF2B5EF4-FFF2-40B4-BE49-F238E27FC236}">
                <a16:creationId xmlns:a16="http://schemas.microsoft.com/office/drawing/2014/main" id="{F89B4E19-A4E5-D06F-DB7D-1DB01022BFBB}"/>
              </a:ext>
            </a:extLst>
          </p:cNvPr>
          <p:cNvPicPr>
            <a:picLocks noChangeAspect="1"/>
          </p:cNvPicPr>
          <p:nvPr/>
        </p:nvPicPr>
        <p:blipFill>
          <a:blip r:embed="rId6">
            <a:alphaModFix amt="50000"/>
          </a:blip>
          <a:stretch>
            <a:fillRect/>
          </a:stretch>
        </p:blipFill>
        <p:spPr>
          <a:xfrm>
            <a:off x="7906871" y="58988"/>
            <a:ext cx="1129552" cy="1129552"/>
          </a:xfrm>
          <a:prstGeom prst="rect">
            <a:avLst/>
          </a:prstGeom>
        </p:spPr>
      </p:pic>
      <p:sp>
        <p:nvSpPr>
          <p:cNvPr id="15" name="TextBox 14">
            <a:extLst>
              <a:ext uri="{FF2B5EF4-FFF2-40B4-BE49-F238E27FC236}">
                <a16:creationId xmlns:a16="http://schemas.microsoft.com/office/drawing/2014/main" id="{11765072-276E-4519-9F03-248B545E8EE4}"/>
              </a:ext>
            </a:extLst>
          </p:cNvPr>
          <p:cNvSpPr txBox="1"/>
          <p:nvPr/>
        </p:nvSpPr>
        <p:spPr>
          <a:xfrm>
            <a:off x="0" y="6611779"/>
            <a:ext cx="4572000" cy="246221"/>
          </a:xfrm>
          <a:prstGeom prst="rect">
            <a:avLst/>
          </a:prstGeom>
          <a:noFill/>
        </p:spPr>
        <p:txBody>
          <a:bodyPr wrap="square">
            <a:spAutoFit/>
          </a:bodyPr>
          <a:lstStyle/>
          <a:p>
            <a:r>
              <a:rPr lang="es-ES" sz="1000" i="0">
                <a:effectLst/>
                <a:latin typeface="Aptos" panose="020B0004020202020204" pitchFamily="34" charset="0"/>
              </a:rPr>
              <a:t>© Sergey </a:t>
            </a:r>
            <a:r>
              <a:rPr lang="es-ES" sz="1000" i="0" err="1">
                <a:effectLst/>
                <a:latin typeface="Aptos" panose="020B0004020202020204" pitchFamily="34" charset="0"/>
              </a:rPr>
              <a:t>Dereliev</a:t>
            </a:r>
            <a:r>
              <a:rPr lang="es-ES" sz="1000" i="0">
                <a:effectLst/>
                <a:latin typeface="Aptos" panose="020B0004020202020204" pitchFamily="34" charset="0"/>
              </a:rPr>
              <a:t>, </a:t>
            </a:r>
            <a:r>
              <a:rPr lang="es-ES" sz="1000" i="0" u="sng">
                <a:effectLst/>
                <a:latin typeface="Aptos" panose="020B0004020202020204" pitchFamily="34" charset="0"/>
                <a:hlinkClick r:id="rId7" tooltip="https://url.de.m.mimecastprotect.com/s/tCeVCXQgOoinRlKs6fjtWzlsP?domain=dereliev-photography.com">
                  <a:extLst>
                    <a:ext uri="{A12FA001-AC4F-418D-AE19-62706E023703}">
                      <ahyp:hlinkClr xmlns:ahyp="http://schemas.microsoft.com/office/drawing/2018/hyperlinkcolor" val="tx"/>
                    </a:ext>
                  </a:extLst>
                </a:hlinkClick>
              </a:rPr>
              <a:t>www.dereliev-photography.com</a:t>
            </a:r>
            <a:endParaRPr lang="en-US" sz="1000"/>
          </a:p>
        </p:txBody>
      </p:sp>
    </p:spTree>
  </p:cSld>
  <p:clrMapOvr>
    <a:masterClrMapping/>
  </p:clrMapOvr>
  <mc:AlternateContent xmlns:mc="http://schemas.openxmlformats.org/markup-compatibility/2006" xmlns:p14="http://schemas.microsoft.com/office/powerpoint/2010/main">
    <mc:Choice Requires="p14">
      <p:transition spd="slow" p14:dur="2000" advTm="33034"/>
    </mc:Choice>
    <mc:Fallback xmlns="">
      <p:transition spd="slow" advTm="33034"/>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D1F2E-4A1F-5D00-CB0D-09F98D856450}"/>
              </a:ext>
            </a:extLst>
          </p:cNvPr>
          <p:cNvSpPr>
            <a:spLocks noGrp="1"/>
          </p:cNvSpPr>
          <p:nvPr>
            <p:ph type="title"/>
          </p:nvPr>
        </p:nvSpPr>
        <p:spPr>
          <a:xfrm>
            <a:off x="457200" y="274638"/>
            <a:ext cx="5786284" cy="1143000"/>
          </a:xfrm>
        </p:spPr>
        <p:txBody>
          <a:bodyPr/>
          <a:lstStyle/>
          <a:p>
            <a:r>
              <a:rPr lang="en-US">
                <a:latin typeface="Californian FB" panose="0207040306080B030204" pitchFamily="18" charset="77"/>
              </a:rPr>
              <a:t>Waterbird Fund</a:t>
            </a:r>
          </a:p>
        </p:txBody>
      </p:sp>
      <p:sp>
        <p:nvSpPr>
          <p:cNvPr id="3" name="Content Placeholder 2">
            <a:extLst>
              <a:ext uri="{FF2B5EF4-FFF2-40B4-BE49-F238E27FC236}">
                <a16:creationId xmlns:a16="http://schemas.microsoft.com/office/drawing/2014/main" id="{A3056C27-C5CF-013F-F2E9-C346C0E8A942}"/>
              </a:ext>
            </a:extLst>
          </p:cNvPr>
          <p:cNvSpPr>
            <a:spLocks noGrp="1"/>
          </p:cNvSpPr>
          <p:nvPr>
            <p:ph idx="1"/>
          </p:nvPr>
        </p:nvSpPr>
        <p:spPr>
          <a:xfrm>
            <a:off x="457201" y="1600200"/>
            <a:ext cx="3434316" cy="4525963"/>
          </a:xfrm>
        </p:spPr>
        <p:txBody>
          <a:bodyPr>
            <a:normAutofit/>
          </a:bodyPr>
          <a:lstStyle/>
          <a:p>
            <a:pPr marL="0" indent="0">
              <a:buNone/>
            </a:pPr>
            <a:r>
              <a:rPr lang="en-US" sz="2000" b="1" u="sng">
                <a:latin typeface="Californian FB" panose="0207040306080B030204" pitchFamily="18" charset="77"/>
              </a:rPr>
              <a:t>The Waterbird Fund aims to:</a:t>
            </a:r>
          </a:p>
          <a:p>
            <a:r>
              <a:rPr lang="en-US" sz="2000" b="1">
                <a:latin typeface="Californian FB" panose="0207040306080B030204" pitchFamily="18" charset="77"/>
              </a:rPr>
              <a:t>Enable</a:t>
            </a:r>
            <a:r>
              <a:rPr lang="en-US" sz="2000">
                <a:latin typeface="Californian FB" panose="0207040306080B030204" pitchFamily="18" charset="77"/>
              </a:rPr>
              <a:t> our local partners to conduct vital national monitoring </a:t>
            </a:r>
            <a:r>
              <a:rPr lang="en-US" sz="2000" err="1">
                <a:latin typeface="Californian FB" panose="0207040306080B030204" pitchFamily="18" charset="77"/>
              </a:rPr>
              <a:t>programmes</a:t>
            </a:r>
            <a:r>
              <a:rPr lang="en-US" sz="2000">
                <a:latin typeface="Californian FB" panose="0207040306080B030204" pitchFamily="18" charset="77"/>
              </a:rPr>
              <a:t>.</a:t>
            </a:r>
          </a:p>
          <a:p>
            <a:r>
              <a:rPr lang="en-US" sz="2000" b="1">
                <a:latin typeface="Californian FB" panose="0207040306080B030204" pitchFamily="18" charset="77"/>
              </a:rPr>
              <a:t>Improve</a:t>
            </a:r>
            <a:r>
              <a:rPr lang="en-US" sz="2000">
                <a:latin typeface="Californian FB" panose="0207040306080B030204" pitchFamily="18" charset="77"/>
              </a:rPr>
              <a:t> monitoring of waterbirds at key sites which are seldom counted because of limited resources.</a:t>
            </a:r>
          </a:p>
          <a:p>
            <a:r>
              <a:rPr lang="en-US" sz="2000" b="1">
                <a:latin typeface="Californian FB" panose="0207040306080B030204" pitchFamily="18" charset="77"/>
              </a:rPr>
              <a:t>Guide</a:t>
            </a:r>
            <a:r>
              <a:rPr lang="en-US" sz="2000">
                <a:latin typeface="Californian FB" panose="0207040306080B030204" pitchFamily="18" charset="77"/>
              </a:rPr>
              <a:t> science-based conservation and sustainable use of waterbirds.</a:t>
            </a:r>
          </a:p>
          <a:p>
            <a:endParaRPr lang="en-US">
              <a:latin typeface="Californian FB" panose="0207040306080B030204" pitchFamily="18" charset="77"/>
            </a:endParaRPr>
          </a:p>
        </p:txBody>
      </p:sp>
      <p:pic>
        <p:nvPicPr>
          <p:cNvPr id="4" name="Picture 3">
            <a:extLst>
              <a:ext uri="{FF2B5EF4-FFF2-40B4-BE49-F238E27FC236}">
                <a16:creationId xmlns:a16="http://schemas.microsoft.com/office/drawing/2014/main" id="{5EEB9FE1-D198-4994-5FB8-BADF79107E03}"/>
              </a:ext>
            </a:extLst>
          </p:cNvPr>
          <p:cNvPicPr>
            <a:picLocks noChangeAspect="1"/>
          </p:cNvPicPr>
          <p:nvPr/>
        </p:nvPicPr>
        <p:blipFill>
          <a:blip r:embed="rId3"/>
          <a:stretch>
            <a:fillRect/>
          </a:stretch>
        </p:blipFill>
        <p:spPr>
          <a:xfrm>
            <a:off x="7128126" y="5452189"/>
            <a:ext cx="2154823" cy="1506693"/>
          </a:xfrm>
          <a:prstGeom prst="rect">
            <a:avLst/>
          </a:prstGeom>
        </p:spPr>
      </p:pic>
      <p:pic>
        <p:nvPicPr>
          <p:cNvPr id="9" name="Picture 8" descr="A screenshot of a donation form&#10;&#10;AI-generated content may be incorrect.">
            <a:extLst>
              <a:ext uri="{FF2B5EF4-FFF2-40B4-BE49-F238E27FC236}">
                <a16:creationId xmlns:a16="http://schemas.microsoft.com/office/drawing/2014/main" id="{B33029CF-1565-FBBE-A8F4-2563E5BDB2E3}"/>
              </a:ext>
            </a:extLst>
          </p:cNvPr>
          <p:cNvPicPr>
            <a:picLocks noChangeAspect="1"/>
          </p:cNvPicPr>
          <p:nvPr/>
        </p:nvPicPr>
        <p:blipFill>
          <a:blip r:embed="rId4"/>
          <a:stretch>
            <a:fillRect/>
          </a:stretch>
        </p:blipFill>
        <p:spPr>
          <a:xfrm>
            <a:off x="6148933" y="0"/>
            <a:ext cx="2995067" cy="2567200"/>
          </a:xfrm>
          <a:prstGeom prst="rect">
            <a:avLst/>
          </a:prstGeom>
        </p:spPr>
      </p:pic>
      <p:pic>
        <p:nvPicPr>
          <p:cNvPr id="7" name="Picture 6" descr="A logo for a waterbird census&#10;&#10;AI-generated content may be incorrect.">
            <a:extLst>
              <a:ext uri="{FF2B5EF4-FFF2-40B4-BE49-F238E27FC236}">
                <a16:creationId xmlns:a16="http://schemas.microsoft.com/office/drawing/2014/main" id="{D4332452-A83D-4703-D2EC-D8CD274D7D51}"/>
              </a:ext>
            </a:extLst>
          </p:cNvPr>
          <p:cNvPicPr>
            <a:picLocks noChangeAspect="1"/>
          </p:cNvPicPr>
          <p:nvPr/>
        </p:nvPicPr>
        <p:blipFill>
          <a:blip r:embed="rId5">
            <a:alphaModFix amt="50000"/>
          </a:blip>
          <a:stretch>
            <a:fillRect/>
          </a:stretch>
        </p:blipFill>
        <p:spPr>
          <a:xfrm>
            <a:off x="0" y="5728448"/>
            <a:ext cx="1129552" cy="1129552"/>
          </a:xfrm>
          <a:prstGeom prst="rect">
            <a:avLst/>
          </a:prstGeom>
        </p:spPr>
      </p:pic>
      <p:sp>
        <p:nvSpPr>
          <p:cNvPr id="8" name="TextBox 7">
            <a:extLst>
              <a:ext uri="{FF2B5EF4-FFF2-40B4-BE49-F238E27FC236}">
                <a16:creationId xmlns:a16="http://schemas.microsoft.com/office/drawing/2014/main" id="{1CAAE9DD-F3DE-B71C-CB57-CF5A58435C65}"/>
              </a:ext>
            </a:extLst>
          </p:cNvPr>
          <p:cNvSpPr txBox="1"/>
          <p:nvPr/>
        </p:nvSpPr>
        <p:spPr>
          <a:xfrm>
            <a:off x="3799137" y="4012283"/>
            <a:ext cx="5344863" cy="2092881"/>
          </a:xfrm>
          <a:prstGeom prst="rect">
            <a:avLst/>
          </a:prstGeom>
          <a:noFill/>
        </p:spPr>
        <p:txBody>
          <a:bodyPr wrap="square" rtlCol="0">
            <a:spAutoFit/>
          </a:bodyPr>
          <a:lstStyle/>
          <a:p>
            <a:r>
              <a:rPr lang="en-US" sz="2000" b="1" u="sng">
                <a:latin typeface="Californian FB" panose="0207040306080B030204" pitchFamily="18" charset="77"/>
              </a:rPr>
              <a:t>What could you do?</a:t>
            </a:r>
          </a:p>
          <a:p>
            <a:r>
              <a:rPr lang="en-US" sz="2000">
                <a:latin typeface="Californian FB" panose="0207040306080B030204" pitchFamily="18" charset="77"/>
              </a:rPr>
              <a:t>Promote the Waterbird Fund in your countries and regions as a mechanism to support monitoring</a:t>
            </a:r>
          </a:p>
          <a:p>
            <a:pPr lvl="1"/>
            <a:r>
              <a:rPr lang="en-US" sz="1600">
                <a:latin typeface="Californian FB" panose="0207040306080B030204" pitchFamily="18" charset="77"/>
              </a:rPr>
              <a:t>Corporates, Governments, Individuals with a particular interest in waterbirds and wetlands</a:t>
            </a:r>
          </a:p>
          <a:p>
            <a:endParaRPr lang="en-NL"/>
          </a:p>
        </p:txBody>
      </p:sp>
      <p:sp>
        <p:nvSpPr>
          <p:cNvPr id="6" name="Content Placeholder 2">
            <a:extLst>
              <a:ext uri="{FF2B5EF4-FFF2-40B4-BE49-F238E27FC236}">
                <a16:creationId xmlns:a16="http://schemas.microsoft.com/office/drawing/2014/main" id="{892869C7-6DDE-4DB1-B6E2-6CB6AFA03F1D}"/>
              </a:ext>
            </a:extLst>
          </p:cNvPr>
          <p:cNvSpPr txBox="1">
            <a:spLocks/>
          </p:cNvSpPr>
          <p:nvPr/>
        </p:nvSpPr>
        <p:spPr>
          <a:xfrm>
            <a:off x="3891517" y="1600199"/>
            <a:ext cx="2571913" cy="256719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u="sng">
                <a:latin typeface="Californian FB" panose="0207040306080B030204" pitchFamily="18" charset="77"/>
              </a:rPr>
              <a:t>What we are doing:</a:t>
            </a:r>
          </a:p>
          <a:p>
            <a:r>
              <a:rPr lang="en-US" sz="2000">
                <a:latin typeface="Californian FB" panose="0207040306080B030204" pitchFamily="18" charset="77"/>
              </a:rPr>
              <a:t>East Africa West Asia with support from LEICA optics</a:t>
            </a:r>
          </a:p>
          <a:p>
            <a:r>
              <a:rPr lang="en-US" sz="2000">
                <a:latin typeface="Californian FB" panose="0207040306080B030204" pitchFamily="18" charset="77"/>
              </a:rPr>
              <a:t>Exploring options in Asia (including Afghanistan)</a:t>
            </a:r>
          </a:p>
        </p:txBody>
      </p:sp>
      <p:sp>
        <p:nvSpPr>
          <p:cNvPr id="10" name="TextBox 9">
            <a:extLst>
              <a:ext uri="{FF2B5EF4-FFF2-40B4-BE49-F238E27FC236}">
                <a16:creationId xmlns:a16="http://schemas.microsoft.com/office/drawing/2014/main" id="{375A5D5F-7A09-7BD8-22DF-7BF23BCCDC35}"/>
              </a:ext>
            </a:extLst>
          </p:cNvPr>
          <p:cNvSpPr txBox="1"/>
          <p:nvPr/>
        </p:nvSpPr>
        <p:spPr>
          <a:xfrm>
            <a:off x="4929733" y="6205535"/>
            <a:ext cx="2438400" cy="369332"/>
          </a:xfrm>
          <a:prstGeom prst="rect">
            <a:avLst/>
          </a:prstGeom>
          <a:noFill/>
        </p:spPr>
        <p:txBody>
          <a:bodyPr wrap="square" rtlCol="0">
            <a:spAutoFit/>
          </a:bodyPr>
          <a:lstStyle/>
          <a:p>
            <a:r>
              <a:rPr lang="en-NL">
                <a:latin typeface="Californian FB" panose="0207040306080B030204" pitchFamily="18" charset="77"/>
                <a:hlinkClick r:id="rId6"/>
              </a:rPr>
              <a:t>https://waterbird.fund</a:t>
            </a:r>
            <a:endParaRPr lang="en-NL">
              <a:latin typeface="Californian FB" panose="0207040306080B030204" pitchFamily="18" charset="77"/>
            </a:endParaRPr>
          </a:p>
        </p:txBody>
      </p:sp>
    </p:spTree>
    <p:extLst>
      <p:ext uri="{BB962C8B-B14F-4D97-AF65-F5344CB8AC3E}">
        <p14:creationId xmlns:p14="http://schemas.microsoft.com/office/powerpoint/2010/main" val="19607321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26CD2E-ED7B-6B9B-8D90-DE67B44CB0D9}"/>
              </a:ext>
            </a:extLst>
          </p:cNvPr>
          <p:cNvSpPr>
            <a:spLocks noGrp="1"/>
          </p:cNvSpPr>
          <p:nvPr>
            <p:ph type="title"/>
          </p:nvPr>
        </p:nvSpPr>
        <p:spPr>
          <a:xfrm>
            <a:off x="0" y="0"/>
            <a:ext cx="3992787" cy="1023532"/>
          </a:xfrm>
        </p:spPr>
        <p:txBody>
          <a:bodyPr anchor="b">
            <a:normAutofit/>
          </a:bodyPr>
          <a:lstStyle/>
          <a:p>
            <a:r>
              <a:rPr lang="en-US" sz="3500">
                <a:latin typeface="Californian FB" panose="0207040306080B030204" pitchFamily="18" charset="77"/>
              </a:rPr>
              <a:t>IWC60 Brochure</a:t>
            </a:r>
          </a:p>
        </p:txBody>
      </p:sp>
      <p:sp>
        <p:nvSpPr>
          <p:cNvPr id="3" name="Content Placeholder 2">
            <a:extLst>
              <a:ext uri="{FF2B5EF4-FFF2-40B4-BE49-F238E27FC236}">
                <a16:creationId xmlns:a16="http://schemas.microsoft.com/office/drawing/2014/main" id="{987A7970-CD48-71A0-9897-A6C710B88095}"/>
              </a:ext>
            </a:extLst>
          </p:cNvPr>
          <p:cNvSpPr>
            <a:spLocks noGrp="1"/>
          </p:cNvSpPr>
          <p:nvPr>
            <p:ph idx="1"/>
          </p:nvPr>
        </p:nvSpPr>
        <p:spPr>
          <a:xfrm>
            <a:off x="435429" y="1188540"/>
            <a:ext cx="4409655" cy="4752437"/>
          </a:xfrm>
        </p:spPr>
        <p:txBody>
          <a:bodyPr anchor="t">
            <a:normAutofit/>
          </a:bodyPr>
          <a:lstStyle/>
          <a:p>
            <a:pPr>
              <a:lnSpc>
                <a:spcPct val="90000"/>
              </a:lnSpc>
            </a:pPr>
            <a:r>
              <a:rPr lang="en-US" sz="2100">
                <a:latin typeface="Californian FB" panose="0207040306080B030204" pitchFamily="18" charset="77"/>
              </a:rPr>
              <a:t>Request from our members</a:t>
            </a:r>
          </a:p>
          <a:p>
            <a:pPr>
              <a:lnSpc>
                <a:spcPct val="90000"/>
              </a:lnSpc>
            </a:pPr>
            <a:r>
              <a:rPr lang="en-US" sz="2100">
                <a:latin typeface="Californian FB" panose="0207040306080B030204" pitchFamily="18" charset="77"/>
              </a:rPr>
              <a:t>Translate into languages</a:t>
            </a:r>
          </a:p>
          <a:p>
            <a:pPr marL="0" indent="0">
              <a:lnSpc>
                <a:spcPct val="90000"/>
              </a:lnSpc>
              <a:buNone/>
            </a:pPr>
            <a:r>
              <a:rPr lang="en-US" sz="2000">
                <a:latin typeface="Californian FB" panose="0207040306080B030204" pitchFamily="18" charset="77"/>
              </a:rPr>
              <a:t>Covers:</a:t>
            </a:r>
          </a:p>
          <a:p>
            <a:pPr lvl="1">
              <a:lnSpc>
                <a:spcPct val="90000"/>
              </a:lnSpc>
              <a:buFont typeface="Arial" panose="020B0604020202020204" pitchFamily="34" charset="0"/>
              <a:buChar char="•"/>
            </a:pPr>
            <a:r>
              <a:rPr lang="en-US" sz="2000">
                <a:latin typeface="Californian FB" panose="0207040306080B030204" pitchFamily="18" charset="77"/>
              </a:rPr>
              <a:t>60 years of the International Waterbird Census</a:t>
            </a:r>
          </a:p>
          <a:p>
            <a:pPr lvl="1">
              <a:lnSpc>
                <a:spcPct val="90000"/>
              </a:lnSpc>
              <a:buFont typeface="Arial" panose="020B0604020202020204" pitchFamily="34" charset="0"/>
              <a:buChar char="•"/>
            </a:pPr>
            <a:r>
              <a:rPr lang="en-US" sz="2000">
                <a:latin typeface="Californian FB" panose="0207040306080B030204" pitchFamily="18" charset="77"/>
              </a:rPr>
              <a:t>What We’ve Learned: 60 years of Trends</a:t>
            </a:r>
          </a:p>
          <a:p>
            <a:pPr lvl="1">
              <a:lnSpc>
                <a:spcPct val="90000"/>
              </a:lnSpc>
              <a:buFont typeface="Arial" panose="020B0604020202020204" pitchFamily="34" charset="0"/>
              <a:buChar char="•"/>
            </a:pPr>
            <a:r>
              <a:rPr lang="en-US" sz="2000">
                <a:latin typeface="Californian FB" panose="0207040306080B030204" pitchFamily="18" charset="77"/>
              </a:rPr>
              <a:t>the Beginning of IWC</a:t>
            </a:r>
          </a:p>
          <a:p>
            <a:pPr lvl="1">
              <a:lnSpc>
                <a:spcPct val="90000"/>
              </a:lnSpc>
              <a:buFont typeface="Arial" panose="020B0604020202020204" pitchFamily="34" charset="0"/>
              <a:buChar char="•"/>
            </a:pPr>
            <a:r>
              <a:rPr lang="en-US" sz="2000">
                <a:latin typeface="Californian FB" panose="0207040306080B030204" pitchFamily="18" charset="77"/>
              </a:rPr>
              <a:t>Global Expansion</a:t>
            </a:r>
          </a:p>
          <a:p>
            <a:pPr lvl="1">
              <a:lnSpc>
                <a:spcPct val="90000"/>
              </a:lnSpc>
              <a:buFont typeface="Arial" panose="020B0604020202020204" pitchFamily="34" charset="0"/>
              <a:buChar char="•"/>
            </a:pPr>
            <a:r>
              <a:rPr lang="en-US" sz="2000">
                <a:latin typeface="Californian FB" panose="0207040306080B030204" pitchFamily="18" charset="77"/>
              </a:rPr>
              <a:t>Conservation Impact</a:t>
            </a:r>
          </a:p>
          <a:p>
            <a:pPr lvl="1">
              <a:lnSpc>
                <a:spcPct val="90000"/>
              </a:lnSpc>
              <a:buFont typeface="Arial" panose="020B0604020202020204" pitchFamily="34" charset="0"/>
              <a:buChar char="•"/>
            </a:pPr>
            <a:r>
              <a:rPr lang="en-US" sz="2000">
                <a:latin typeface="Californian FB" panose="0207040306080B030204" pitchFamily="18" charset="77"/>
              </a:rPr>
              <a:t>AEWA Box, CWC Box</a:t>
            </a:r>
          </a:p>
          <a:p>
            <a:pPr lvl="1">
              <a:lnSpc>
                <a:spcPct val="90000"/>
              </a:lnSpc>
              <a:buFont typeface="Arial" panose="020B0604020202020204" pitchFamily="34" charset="0"/>
              <a:buChar char="•"/>
            </a:pPr>
            <a:r>
              <a:rPr lang="en-US" sz="2000">
                <a:latin typeface="Californian FB" panose="0207040306080B030204" pitchFamily="18" charset="77"/>
              </a:rPr>
              <a:t>Case Studies</a:t>
            </a:r>
          </a:p>
          <a:p>
            <a:pPr lvl="1">
              <a:lnSpc>
                <a:spcPct val="90000"/>
              </a:lnSpc>
              <a:buFont typeface="Arial" panose="020B0604020202020204" pitchFamily="34" charset="0"/>
              <a:buChar char="•"/>
            </a:pPr>
            <a:r>
              <a:rPr lang="en-US" sz="2000">
                <a:latin typeface="Californian FB" panose="0207040306080B030204" pitchFamily="18" charset="77"/>
              </a:rPr>
              <a:t>Call-to-Action</a:t>
            </a:r>
          </a:p>
          <a:p>
            <a:pPr lvl="1">
              <a:lnSpc>
                <a:spcPct val="90000"/>
              </a:lnSpc>
            </a:pPr>
            <a:endParaRPr lang="en-US" sz="1700">
              <a:latin typeface="Californian FB" panose="0207040306080B030204" pitchFamily="18" charset="77"/>
            </a:endParaRPr>
          </a:p>
          <a:p>
            <a:pPr lvl="1">
              <a:lnSpc>
                <a:spcPct val="90000"/>
              </a:lnSpc>
            </a:pPr>
            <a:endParaRPr lang="en-US" sz="1700">
              <a:latin typeface="Californian FB" panose="0207040306080B030204" pitchFamily="18" charset="77"/>
            </a:endParaRPr>
          </a:p>
        </p:txBody>
      </p:sp>
      <p:sp>
        <p:nvSpPr>
          <p:cNvPr id="18" name="Rectangle 17">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5"/>
            <a:ext cx="306939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
            <a:ext cx="306939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2"/>
            <a:ext cx="3051501"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10"/>
            <a:ext cx="2708601"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3F8CDC4-7AA3-48C6-4325-EB349D08ACEB}"/>
              </a:ext>
            </a:extLst>
          </p:cNvPr>
          <p:cNvPicPr>
            <a:picLocks noChangeAspect="1"/>
          </p:cNvPicPr>
          <p:nvPr/>
        </p:nvPicPr>
        <p:blipFill>
          <a:blip r:embed="rId3"/>
          <a:srcRect l="-531" t="113" r="531" b="23221"/>
          <a:stretch>
            <a:fillRect/>
          </a:stretch>
        </p:blipFill>
        <p:spPr>
          <a:xfrm>
            <a:off x="5152571" y="1644030"/>
            <a:ext cx="3703215" cy="4436162"/>
          </a:xfrm>
          <a:prstGeom prst="rect">
            <a:avLst/>
          </a:prstGeom>
        </p:spPr>
      </p:pic>
      <p:pic>
        <p:nvPicPr>
          <p:cNvPr id="4" name="Picture 3" descr="A logo for a waterbird census&#10;&#10;AI-generated content may be incorrect.">
            <a:extLst>
              <a:ext uri="{FF2B5EF4-FFF2-40B4-BE49-F238E27FC236}">
                <a16:creationId xmlns:a16="http://schemas.microsoft.com/office/drawing/2014/main" id="{2EC1A9AE-576F-D450-C940-B4A93083F8FF}"/>
              </a:ext>
            </a:extLst>
          </p:cNvPr>
          <p:cNvPicPr>
            <a:picLocks noChangeAspect="1"/>
          </p:cNvPicPr>
          <p:nvPr/>
        </p:nvPicPr>
        <p:blipFill>
          <a:blip r:embed="rId4">
            <a:alphaModFix amt="50000"/>
          </a:blip>
          <a:stretch>
            <a:fillRect/>
          </a:stretch>
        </p:blipFill>
        <p:spPr>
          <a:xfrm>
            <a:off x="7906871" y="58988"/>
            <a:ext cx="1129552" cy="1129552"/>
          </a:xfrm>
          <a:prstGeom prst="rect">
            <a:avLst/>
          </a:prstGeom>
        </p:spPr>
      </p:pic>
    </p:spTree>
    <p:extLst>
      <p:ext uri="{BB962C8B-B14F-4D97-AF65-F5344CB8AC3E}">
        <p14:creationId xmlns:p14="http://schemas.microsoft.com/office/powerpoint/2010/main" val="20706841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birds standing in water&#10;&#10;AI-generated content may be incorrect.">
            <a:extLst>
              <a:ext uri="{FF2B5EF4-FFF2-40B4-BE49-F238E27FC236}">
                <a16:creationId xmlns:a16="http://schemas.microsoft.com/office/drawing/2014/main" id="{47D58B4A-6738-DC3D-4697-FFD7A95C4C8D}"/>
              </a:ext>
            </a:extLst>
          </p:cNvPr>
          <p:cNvPicPr>
            <a:picLocks noChangeAspect="1"/>
          </p:cNvPicPr>
          <p:nvPr/>
        </p:nvPicPr>
        <p:blipFill>
          <a:blip r:embed="rId2"/>
          <a:srcRect l="9076" r="1923" b="-2"/>
          <a:stretch>
            <a:fillRect/>
          </a:stretch>
        </p:blipFill>
        <p:spPr>
          <a:xfrm>
            <a:off x="20" y="-22"/>
            <a:ext cx="9143977" cy="6858022"/>
          </a:xfrm>
          <a:prstGeom prst="rect">
            <a:avLst/>
          </a:prstGeom>
        </p:spPr>
      </p:pic>
      <p:sp>
        <p:nvSpPr>
          <p:cNvPr id="12" name="Rectangle 11">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684783" y="1682484"/>
            <a:ext cx="6858003" cy="3493010"/>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9EEAA6-093A-32F0-9196-2E7AAFA37A07}"/>
              </a:ext>
            </a:extLst>
          </p:cNvPr>
          <p:cNvSpPr>
            <a:spLocks noGrp="1"/>
          </p:cNvSpPr>
          <p:nvPr>
            <p:ph type="title"/>
          </p:nvPr>
        </p:nvSpPr>
        <p:spPr>
          <a:xfrm>
            <a:off x="482599" y="643467"/>
            <a:ext cx="7458243" cy="920638"/>
          </a:xfrm>
        </p:spPr>
        <p:txBody>
          <a:bodyPr vert="horz" lIns="91440" tIns="45720" rIns="91440" bIns="45720" rtlCol="0" anchor="t">
            <a:normAutofit/>
          </a:bodyPr>
          <a:lstStyle/>
          <a:p>
            <a:pPr algn="l" defTabSz="914400">
              <a:lnSpc>
                <a:spcPct val="90000"/>
              </a:lnSpc>
            </a:pPr>
            <a:r>
              <a:rPr lang="en-US" sz="4500">
                <a:solidFill>
                  <a:srgbClr val="FFFFFF"/>
                </a:solidFill>
                <a:latin typeface="Californian FB" panose="0207040306080B030204" pitchFamily="18" charset="0"/>
              </a:rPr>
              <a:t>Thank you for your attention!</a:t>
            </a:r>
          </a:p>
        </p:txBody>
      </p:sp>
      <p:sp>
        <p:nvSpPr>
          <p:cNvPr id="3" name="Content Placeholder 2">
            <a:extLst>
              <a:ext uri="{FF2B5EF4-FFF2-40B4-BE49-F238E27FC236}">
                <a16:creationId xmlns:a16="http://schemas.microsoft.com/office/drawing/2014/main" id="{7233821E-45D3-4D3F-401E-E07B0ADDB528}"/>
              </a:ext>
            </a:extLst>
          </p:cNvPr>
          <p:cNvSpPr>
            <a:spLocks noGrp="1"/>
          </p:cNvSpPr>
          <p:nvPr>
            <p:ph idx="1"/>
          </p:nvPr>
        </p:nvSpPr>
        <p:spPr>
          <a:xfrm>
            <a:off x="3159626" y="2440939"/>
            <a:ext cx="7458243" cy="1578054"/>
          </a:xfrm>
        </p:spPr>
        <p:txBody>
          <a:bodyPr vert="horz" lIns="91440" tIns="45720" rIns="91440" bIns="45720" rtlCol="0" anchor="b">
            <a:normAutofit/>
          </a:bodyPr>
          <a:lstStyle/>
          <a:p>
            <a:pPr marL="0" indent="0" defTabSz="914400">
              <a:lnSpc>
                <a:spcPct val="90000"/>
              </a:lnSpc>
              <a:spcBef>
                <a:spcPts val="1000"/>
              </a:spcBef>
              <a:buNone/>
            </a:pPr>
            <a:r>
              <a:rPr lang="en-US" sz="2400" i="1">
                <a:solidFill>
                  <a:srgbClr val="FFFFFF"/>
                </a:solidFill>
                <a:latin typeface="Californian FB" panose="0207040306080B030204" pitchFamily="18" charset="0"/>
              </a:rPr>
              <a:t>Any Questions?</a:t>
            </a:r>
          </a:p>
        </p:txBody>
      </p:sp>
      <p:sp>
        <p:nvSpPr>
          <p:cNvPr id="14" name="Rectangle 13">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797890" y="2511887"/>
            <a:ext cx="6858003" cy="1834218"/>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logo for a waterbird census&#10;&#10;AI-generated content may be incorrect.">
            <a:extLst>
              <a:ext uri="{FF2B5EF4-FFF2-40B4-BE49-F238E27FC236}">
                <a16:creationId xmlns:a16="http://schemas.microsoft.com/office/drawing/2014/main" id="{C094B603-B9BE-52B7-4ECA-C36CA37A902F}"/>
              </a:ext>
            </a:extLst>
          </p:cNvPr>
          <p:cNvPicPr>
            <a:picLocks noChangeAspect="1"/>
          </p:cNvPicPr>
          <p:nvPr/>
        </p:nvPicPr>
        <p:blipFill>
          <a:blip r:embed="rId3">
            <a:alphaModFix amt="50000"/>
          </a:blip>
          <a:stretch>
            <a:fillRect/>
          </a:stretch>
        </p:blipFill>
        <p:spPr>
          <a:xfrm>
            <a:off x="7906871" y="58988"/>
            <a:ext cx="1129552" cy="1129552"/>
          </a:xfrm>
          <a:prstGeom prst="rect">
            <a:avLst/>
          </a:prstGeom>
        </p:spPr>
      </p:pic>
      <p:sp>
        <p:nvSpPr>
          <p:cNvPr id="7" name="TextBox 6">
            <a:extLst>
              <a:ext uri="{FF2B5EF4-FFF2-40B4-BE49-F238E27FC236}">
                <a16:creationId xmlns:a16="http://schemas.microsoft.com/office/drawing/2014/main" id="{1AE09BF5-070A-2E5F-AC8F-42DB841C1786}"/>
              </a:ext>
            </a:extLst>
          </p:cNvPr>
          <p:cNvSpPr txBox="1"/>
          <p:nvPr/>
        </p:nvSpPr>
        <p:spPr>
          <a:xfrm>
            <a:off x="6936487" y="6334770"/>
            <a:ext cx="2384851" cy="523220"/>
          </a:xfrm>
          <a:prstGeom prst="rect">
            <a:avLst/>
          </a:prstGeom>
          <a:noFill/>
        </p:spPr>
        <p:txBody>
          <a:bodyPr wrap="square" rtlCol="0">
            <a:spAutoFit/>
          </a:bodyPr>
          <a:lstStyle/>
          <a:p>
            <a:r>
              <a:rPr lang="en-US" sz="1400">
                <a:solidFill>
                  <a:schemeClr val="bg1"/>
                </a:solidFill>
                <a:latin typeface="Californian FB" panose="0207040306080B030204" pitchFamily="18" charset="0"/>
              </a:rPr>
              <a:t>Luca Guitink</a:t>
            </a:r>
          </a:p>
          <a:p>
            <a:r>
              <a:rPr lang="en-US" sz="1400">
                <a:solidFill>
                  <a:schemeClr val="bg1"/>
                </a:solidFill>
                <a:latin typeface="Californian FB" panose="0207040306080B030204" pitchFamily="18" charset="0"/>
                <a:hlinkClick r:id="rId4">
                  <a:extLst>
                    <a:ext uri="{A12FA001-AC4F-418D-AE19-62706E023703}">
                      <ahyp:hlinkClr xmlns:ahyp="http://schemas.microsoft.com/office/drawing/2018/hyperlinkcolor" val="tx"/>
                    </a:ext>
                  </a:extLst>
                </a:hlinkClick>
              </a:rPr>
              <a:t>Luca.Guitink@wetlands.org</a:t>
            </a:r>
            <a:r>
              <a:rPr lang="en-US" sz="1400">
                <a:solidFill>
                  <a:schemeClr val="bg1"/>
                </a:solidFill>
                <a:latin typeface="Californian FB" panose="0207040306080B030204" pitchFamily="18" charset="0"/>
              </a:rPr>
              <a:t> </a:t>
            </a:r>
          </a:p>
        </p:txBody>
      </p:sp>
    </p:spTree>
    <p:extLst>
      <p:ext uri="{BB962C8B-B14F-4D97-AF65-F5344CB8AC3E}">
        <p14:creationId xmlns:p14="http://schemas.microsoft.com/office/powerpoint/2010/main" val="3704570757"/>
      </p:ext>
    </p:extLst>
  </p:cSld>
  <p:clrMapOvr>
    <a:masterClrMapping/>
  </p:clrMapOvr>
  <mc:AlternateContent xmlns:mc="http://schemas.openxmlformats.org/markup-compatibility/2006" xmlns:p14="http://schemas.microsoft.com/office/powerpoint/2010/main">
    <mc:Choice Requires="p14">
      <p:transition spd="slow" p14:dur="2000" advTm="9133"/>
    </mc:Choice>
    <mc:Fallback xmlns="">
      <p:transition spd="slow" advTm="9133"/>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D731904-7733-45B0-902C-289497204C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504E6397-35D7-4AEC-9DA9-B7F6B12B8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12" y="4218905"/>
            <a:ext cx="8375585"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FB3908D-F893-8406-F7A0-35DE7A7CBFEC}"/>
              </a:ext>
            </a:extLst>
          </p:cNvPr>
          <p:cNvSpPr>
            <a:spLocks noGrp="1"/>
          </p:cNvSpPr>
          <p:nvPr>
            <p:ph type="title"/>
          </p:nvPr>
        </p:nvSpPr>
        <p:spPr>
          <a:xfrm>
            <a:off x="788670" y="4440602"/>
            <a:ext cx="2654046" cy="1645920"/>
          </a:xfrm>
        </p:spPr>
        <p:txBody>
          <a:bodyPr>
            <a:normAutofit/>
          </a:bodyPr>
          <a:lstStyle/>
          <a:p>
            <a:r>
              <a:rPr lang="en-US" sz="2800" b="1">
                <a:latin typeface="Californian FB" panose="0207040306080B030204" pitchFamily="18" charset="0"/>
              </a:rPr>
              <a:t>Why Count Waterbirds?</a:t>
            </a:r>
          </a:p>
        </p:txBody>
      </p:sp>
      <p:pic>
        <p:nvPicPr>
          <p:cNvPr id="5" name="Picture 4" descr="A group of people looking through binoculars&#10;&#10;AI-generated content may be incorrect.">
            <a:extLst>
              <a:ext uri="{FF2B5EF4-FFF2-40B4-BE49-F238E27FC236}">
                <a16:creationId xmlns:a16="http://schemas.microsoft.com/office/drawing/2014/main" id="{9F9B3A3D-F57D-993B-0444-383D1A48517D}"/>
              </a:ext>
            </a:extLst>
          </p:cNvPr>
          <p:cNvPicPr>
            <a:picLocks noChangeAspect="1"/>
          </p:cNvPicPr>
          <p:nvPr/>
        </p:nvPicPr>
        <p:blipFill>
          <a:blip r:embed="rId3"/>
          <a:srcRect l="26219" r="5026" b="2"/>
          <a:stretch>
            <a:fillRect/>
          </a:stretch>
        </p:blipFill>
        <p:spPr>
          <a:xfrm>
            <a:off x="4" y="10"/>
            <a:ext cx="3663287" cy="3995918"/>
          </a:xfrm>
          <a:prstGeom prst="rect">
            <a:avLst/>
          </a:prstGeom>
        </p:spPr>
      </p:pic>
      <p:pic>
        <p:nvPicPr>
          <p:cNvPr id="7" name="Picture 6">
            <a:extLst>
              <a:ext uri="{FF2B5EF4-FFF2-40B4-BE49-F238E27FC236}">
                <a16:creationId xmlns:a16="http://schemas.microsoft.com/office/drawing/2014/main" id="{3547CC54-7621-6285-C33F-BA0C34673D2E}"/>
              </a:ext>
            </a:extLst>
          </p:cNvPr>
          <p:cNvPicPr>
            <a:picLocks noChangeAspect="1"/>
          </p:cNvPicPr>
          <p:nvPr/>
        </p:nvPicPr>
        <p:blipFill>
          <a:blip r:embed="rId4"/>
          <a:srcRect r="10834"/>
          <a:stretch>
            <a:fillRect/>
          </a:stretch>
        </p:blipFill>
        <p:spPr>
          <a:xfrm>
            <a:off x="4572000" y="127000"/>
            <a:ext cx="5337839" cy="3995918"/>
          </a:xfrm>
          <a:prstGeom prst="rect">
            <a:avLst/>
          </a:prstGeom>
        </p:spPr>
      </p:pic>
      <p:sp>
        <p:nvSpPr>
          <p:cNvPr id="16" name="Rectangle 15">
            <a:extLst>
              <a:ext uri="{FF2B5EF4-FFF2-40B4-BE49-F238E27FC236}">
                <a16:creationId xmlns:a16="http://schemas.microsoft.com/office/drawing/2014/main" id="{62C5A04F-2AEB-4631-8314-A8B812E1E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06" y="491151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4B2B1C70-BF3F-41BD-871B-63D8F911F7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999776" y="5256704"/>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688B399-259E-E3A5-5094-4A799938AA5B}"/>
              </a:ext>
            </a:extLst>
          </p:cNvPr>
          <p:cNvSpPr>
            <a:spLocks noGrp="1"/>
          </p:cNvSpPr>
          <p:nvPr>
            <p:ph idx="1"/>
          </p:nvPr>
        </p:nvSpPr>
        <p:spPr>
          <a:xfrm>
            <a:off x="3453559" y="4218905"/>
            <a:ext cx="5337838" cy="2512095"/>
          </a:xfrm>
        </p:spPr>
        <p:txBody>
          <a:bodyPr anchor="ctr">
            <a:normAutofit/>
          </a:bodyPr>
          <a:lstStyle/>
          <a:p>
            <a:pPr>
              <a:lnSpc>
                <a:spcPct val="90000"/>
              </a:lnSpc>
            </a:pPr>
            <a:r>
              <a:rPr lang="en-US" sz="1600">
                <a:latin typeface="Californian FB" panose="0207040306080B030204" pitchFamily="18" charset="0"/>
              </a:rPr>
              <a:t>Highly visible, relatively easy to count</a:t>
            </a:r>
          </a:p>
          <a:p>
            <a:pPr>
              <a:lnSpc>
                <a:spcPct val="90000"/>
              </a:lnSpc>
            </a:pPr>
            <a:r>
              <a:rPr lang="en-US" sz="1600">
                <a:latin typeface="Californian FB" panose="0207040306080B030204" pitchFamily="18" charset="0"/>
              </a:rPr>
              <a:t>Hunted species – sustainable management needs collaboration</a:t>
            </a:r>
          </a:p>
          <a:p>
            <a:pPr>
              <a:lnSpc>
                <a:spcPct val="90000"/>
              </a:lnSpc>
            </a:pPr>
            <a:r>
              <a:rPr lang="en-US" sz="1600">
                <a:latin typeface="Californian FB" panose="0207040306080B030204" pitchFamily="18" charset="0"/>
              </a:rPr>
              <a:t>Birdwatchers &amp; volunteers support the census</a:t>
            </a:r>
          </a:p>
          <a:p>
            <a:pPr>
              <a:lnSpc>
                <a:spcPct val="90000"/>
              </a:lnSpc>
            </a:pPr>
            <a:r>
              <a:rPr lang="en-US" sz="1600">
                <a:latin typeface="Californian FB" panose="0207040306080B030204" pitchFamily="18" charset="0"/>
              </a:rPr>
              <a:t>Annual counts reveal site, national, population trends</a:t>
            </a:r>
          </a:p>
          <a:p>
            <a:pPr>
              <a:lnSpc>
                <a:spcPct val="90000"/>
              </a:lnSpc>
            </a:pPr>
            <a:r>
              <a:rPr lang="en-US" sz="1600">
                <a:latin typeface="Californian FB" panose="0207040306080B030204" pitchFamily="18" charset="0"/>
              </a:rPr>
              <a:t>Trends inform conservation policy &amp; management</a:t>
            </a:r>
          </a:p>
          <a:p>
            <a:pPr>
              <a:lnSpc>
                <a:spcPct val="90000"/>
              </a:lnSpc>
            </a:pPr>
            <a:endParaRPr lang="en-US" sz="1600">
              <a:latin typeface="Californian FB" panose="0207040306080B030204" pitchFamily="18" charset="0"/>
            </a:endParaRPr>
          </a:p>
        </p:txBody>
      </p:sp>
      <p:pic>
        <p:nvPicPr>
          <p:cNvPr id="4" name="Picture 3" descr="A logo for a waterbird census&#10;&#10;AI-generated content may be incorrect.">
            <a:extLst>
              <a:ext uri="{FF2B5EF4-FFF2-40B4-BE49-F238E27FC236}">
                <a16:creationId xmlns:a16="http://schemas.microsoft.com/office/drawing/2014/main" id="{FFC4FEAB-B3D2-7E8B-DF87-53349596A6F7}"/>
              </a:ext>
            </a:extLst>
          </p:cNvPr>
          <p:cNvPicPr>
            <a:picLocks noChangeAspect="1"/>
          </p:cNvPicPr>
          <p:nvPr/>
        </p:nvPicPr>
        <p:blipFill>
          <a:blip r:embed="rId5">
            <a:alphaModFix amt="50000"/>
          </a:blip>
          <a:stretch>
            <a:fillRect/>
          </a:stretch>
        </p:blipFill>
        <p:spPr>
          <a:xfrm>
            <a:off x="7906871" y="58988"/>
            <a:ext cx="1129552" cy="1129552"/>
          </a:xfrm>
          <a:prstGeom prst="rect">
            <a:avLst/>
          </a:prstGeom>
        </p:spPr>
      </p:pic>
      <p:sp>
        <p:nvSpPr>
          <p:cNvPr id="15" name="TextBox 14">
            <a:extLst>
              <a:ext uri="{FF2B5EF4-FFF2-40B4-BE49-F238E27FC236}">
                <a16:creationId xmlns:a16="http://schemas.microsoft.com/office/drawing/2014/main" id="{2BDCC490-838D-F88A-EFBF-943440395D5B}"/>
              </a:ext>
            </a:extLst>
          </p:cNvPr>
          <p:cNvSpPr txBox="1"/>
          <p:nvPr/>
        </p:nvSpPr>
        <p:spPr>
          <a:xfrm>
            <a:off x="-61369" y="3783892"/>
            <a:ext cx="2530729" cy="246221"/>
          </a:xfrm>
          <a:prstGeom prst="rect">
            <a:avLst/>
          </a:prstGeom>
          <a:noFill/>
        </p:spPr>
        <p:txBody>
          <a:bodyPr wrap="square" rtlCol="0">
            <a:spAutoFit/>
          </a:bodyPr>
          <a:lstStyle/>
          <a:p>
            <a:r>
              <a:rPr lang="en-US" sz="1000"/>
              <a:t>Photo by Szabolcs Nagy</a:t>
            </a:r>
          </a:p>
        </p:txBody>
      </p:sp>
      <p:sp>
        <p:nvSpPr>
          <p:cNvPr id="17" name="TextBox 16">
            <a:extLst>
              <a:ext uri="{FF2B5EF4-FFF2-40B4-BE49-F238E27FC236}">
                <a16:creationId xmlns:a16="http://schemas.microsoft.com/office/drawing/2014/main" id="{AC30C48E-2A76-587A-65B3-A63953080803}"/>
              </a:ext>
            </a:extLst>
          </p:cNvPr>
          <p:cNvSpPr txBox="1"/>
          <p:nvPr/>
        </p:nvSpPr>
        <p:spPr>
          <a:xfrm>
            <a:off x="3806153" y="-64123"/>
            <a:ext cx="2530729" cy="246221"/>
          </a:xfrm>
          <a:prstGeom prst="rect">
            <a:avLst/>
          </a:prstGeom>
          <a:noFill/>
        </p:spPr>
        <p:txBody>
          <a:bodyPr wrap="square" rtlCol="0">
            <a:spAutoFit/>
          </a:bodyPr>
          <a:lstStyle/>
          <a:p>
            <a:r>
              <a:rPr lang="en-US" sz="1000"/>
              <a:t>Photo by </a:t>
            </a:r>
            <a:r>
              <a:rPr lang="en-US" sz="1000" err="1"/>
              <a:t>BirdsCaribbean</a:t>
            </a:r>
            <a:endParaRPr lang="en-US" sz="1000"/>
          </a:p>
        </p:txBody>
      </p:sp>
    </p:spTree>
    <p:extLst>
      <p:ext uri="{BB962C8B-B14F-4D97-AF65-F5344CB8AC3E}">
        <p14:creationId xmlns:p14="http://schemas.microsoft.com/office/powerpoint/2010/main" val="2126647775"/>
      </p:ext>
    </p:extLst>
  </p:cSld>
  <p:clrMapOvr>
    <a:masterClrMapping/>
  </p:clrMapOvr>
  <mc:AlternateContent xmlns:mc="http://schemas.openxmlformats.org/markup-compatibility/2006" xmlns:p14="http://schemas.microsoft.com/office/powerpoint/2010/main">
    <mc:Choice Requires="p14">
      <p:transition spd="slow" p14:dur="2000" advTm="53334"/>
    </mc:Choice>
    <mc:Fallback xmlns="">
      <p:transition spd="slow" advTm="53334"/>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0BF3D95-0BD9-27C0-9AC2-0E7400315B26}"/>
            </a:ext>
          </a:extLst>
        </p:cNvPr>
        <p:cNvGrpSpPr/>
        <p:nvPr/>
      </p:nvGrpSpPr>
      <p:grpSpPr>
        <a:xfrm>
          <a:off x="0" y="0"/>
          <a:ext cx="0" cy="0"/>
          <a:chOff x="0" y="0"/>
          <a:chExt cx="0" cy="0"/>
        </a:xfrm>
      </p:grpSpPr>
      <p:sp useBgFill="1">
        <p:nvSpPr>
          <p:cNvPr id="1067" name="Rectangle 1066">
            <a:extLst>
              <a:ext uri="{FF2B5EF4-FFF2-40B4-BE49-F238E27FC236}">
                <a16:creationId xmlns:a16="http://schemas.microsoft.com/office/drawing/2014/main" id="{700E0F77-E936-4985-B7B1-B9823486AC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312585-F248-519C-9E8A-81BBADBFAF6C}"/>
              </a:ext>
            </a:extLst>
          </p:cNvPr>
          <p:cNvSpPr>
            <a:spLocks noGrp="1"/>
          </p:cNvSpPr>
          <p:nvPr>
            <p:ph type="title"/>
          </p:nvPr>
        </p:nvSpPr>
        <p:spPr>
          <a:xfrm>
            <a:off x="388416" y="4883544"/>
            <a:ext cx="2907065" cy="1556907"/>
          </a:xfrm>
        </p:spPr>
        <p:txBody>
          <a:bodyPr anchor="ctr">
            <a:normAutofit/>
          </a:bodyPr>
          <a:lstStyle/>
          <a:p>
            <a:r>
              <a:rPr lang="en-US" sz="2800">
                <a:latin typeface="Californian FB" panose="0207040306080B030204" pitchFamily="18" charset="0"/>
              </a:rPr>
              <a:t>The Flyways &amp; IWC Coordinators</a:t>
            </a:r>
          </a:p>
        </p:txBody>
      </p:sp>
      <p:sp>
        <p:nvSpPr>
          <p:cNvPr id="1068" name="Rectangle 1067">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9" name="Rectangle 1068">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8416" y="0"/>
            <a:ext cx="8423809" cy="458818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0" name="Rectangle 1069">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7950" y="5666847"/>
            <a:ext cx="1463040" cy="342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60C5C25-7F22-A8CB-C24A-D8DBA624B691}"/>
              </a:ext>
            </a:extLst>
          </p:cNvPr>
          <p:cNvSpPr>
            <a:spLocks noGrp="1"/>
          </p:cNvSpPr>
          <p:nvPr>
            <p:ph idx="1"/>
          </p:nvPr>
        </p:nvSpPr>
        <p:spPr>
          <a:xfrm>
            <a:off x="3837748" y="4711726"/>
            <a:ext cx="5306251" cy="2123552"/>
          </a:xfrm>
        </p:spPr>
        <p:txBody>
          <a:bodyPr anchor="ctr">
            <a:normAutofit/>
          </a:bodyPr>
          <a:lstStyle/>
          <a:p>
            <a:r>
              <a:rPr lang="en-US" sz="1600">
                <a:latin typeface="Californian FB" panose="0207040306080B030204" pitchFamily="18" charset="0"/>
              </a:rPr>
              <a:t>Flyways: The complete annual migration routes linking breeding, staging, and non-breeding sites across countries and continents. </a:t>
            </a:r>
          </a:p>
          <a:p>
            <a:r>
              <a:rPr lang="en-US" sz="1600">
                <a:latin typeface="Californian FB" panose="0207040306080B030204" pitchFamily="18" charset="0"/>
              </a:rPr>
              <a:t>IWC Coordinators across the flyways</a:t>
            </a:r>
          </a:p>
          <a:p>
            <a:r>
              <a:rPr lang="en-US" sz="1600">
                <a:latin typeface="Californian FB" panose="0207040306080B030204" pitchFamily="18" charset="0"/>
              </a:rPr>
              <a:t>IWC best model for </a:t>
            </a:r>
            <a:r>
              <a:rPr lang="en-US" sz="1600" u="sng">
                <a:latin typeface="Californian FB" panose="0207040306080B030204" pitchFamily="18" charset="0"/>
              </a:rPr>
              <a:t>scaling up</a:t>
            </a:r>
          </a:p>
          <a:p>
            <a:pPr lvl="1"/>
            <a:r>
              <a:rPr lang="en-US" sz="1200">
                <a:latin typeface="Californian FB" panose="0207040306080B030204" pitchFamily="18" charset="0"/>
              </a:rPr>
              <a:t>Global program</a:t>
            </a:r>
          </a:p>
          <a:p>
            <a:pPr lvl="1"/>
            <a:r>
              <a:rPr lang="en-US" sz="1200">
                <a:latin typeface="Californian FB" panose="0207040306080B030204" pitchFamily="18" charset="0"/>
              </a:rPr>
              <a:t>Allows WI to go to many countries &amp; engage with local stakeholders</a:t>
            </a:r>
          </a:p>
          <a:p>
            <a:pPr lvl="1"/>
            <a:r>
              <a:rPr lang="en-US" sz="1200">
                <a:latin typeface="Californian FB" panose="0207040306080B030204" pitchFamily="18" charset="0"/>
              </a:rPr>
              <a:t>Many WI offices began thanks to waterbird work (IWC)</a:t>
            </a:r>
          </a:p>
        </p:txBody>
      </p:sp>
      <p:pic>
        <p:nvPicPr>
          <p:cNvPr id="5" name="Picture 4" descr="A logo for a waterbird census&#10;&#10;AI-generated content may be incorrect.">
            <a:extLst>
              <a:ext uri="{FF2B5EF4-FFF2-40B4-BE49-F238E27FC236}">
                <a16:creationId xmlns:a16="http://schemas.microsoft.com/office/drawing/2014/main" id="{52639C63-806B-8233-CFF9-EFF5000ADE15}"/>
              </a:ext>
            </a:extLst>
          </p:cNvPr>
          <p:cNvPicPr>
            <a:picLocks noChangeAspect="1"/>
          </p:cNvPicPr>
          <p:nvPr/>
        </p:nvPicPr>
        <p:blipFill>
          <a:blip r:embed="rId3">
            <a:alphaModFix amt="70000"/>
          </a:blip>
          <a:stretch>
            <a:fillRect/>
          </a:stretch>
        </p:blipFill>
        <p:spPr>
          <a:xfrm>
            <a:off x="7906871" y="58988"/>
            <a:ext cx="1129552" cy="1129552"/>
          </a:xfrm>
          <a:prstGeom prst="rect">
            <a:avLst/>
          </a:prstGeom>
        </p:spPr>
      </p:pic>
      <p:pic>
        <p:nvPicPr>
          <p:cNvPr id="7" name="Picture 6">
            <a:extLst>
              <a:ext uri="{FF2B5EF4-FFF2-40B4-BE49-F238E27FC236}">
                <a16:creationId xmlns:a16="http://schemas.microsoft.com/office/drawing/2014/main" id="{B56FB3FB-95A4-D7E9-0733-870CE73B9DD2}"/>
              </a:ext>
            </a:extLst>
          </p:cNvPr>
          <p:cNvPicPr>
            <a:picLocks noChangeAspect="1"/>
          </p:cNvPicPr>
          <p:nvPr/>
        </p:nvPicPr>
        <p:blipFill>
          <a:blip r:embed="rId4"/>
          <a:srcRect l="-853" t="30786" b="44679"/>
          <a:stretch>
            <a:fillRect/>
          </a:stretch>
        </p:blipFill>
        <p:spPr>
          <a:xfrm>
            <a:off x="649734" y="22722"/>
            <a:ext cx="7386308" cy="4492143"/>
          </a:xfrm>
          <a:prstGeom prst="rect">
            <a:avLst/>
          </a:prstGeom>
        </p:spPr>
      </p:pic>
    </p:spTree>
    <p:extLst>
      <p:ext uri="{BB962C8B-B14F-4D97-AF65-F5344CB8AC3E}">
        <p14:creationId xmlns:p14="http://schemas.microsoft.com/office/powerpoint/2010/main" val="3164492970"/>
      </p:ext>
    </p:extLst>
  </p:cSld>
  <p:clrMapOvr>
    <a:masterClrMapping/>
  </p:clrMapOvr>
  <mc:AlternateContent xmlns:mc="http://schemas.openxmlformats.org/markup-compatibility/2006" xmlns:p14="http://schemas.microsoft.com/office/powerpoint/2010/main">
    <mc:Choice Requires="p14">
      <p:transition spd="slow" p14:dur="2000" advTm="42333"/>
    </mc:Choice>
    <mc:Fallback xmlns="">
      <p:transition spd="slow" advTm="42333"/>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DFAC7-AC35-D18D-760E-311DB4442545}"/>
              </a:ext>
            </a:extLst>
          </p:cNvPr>
          <p:cNvSpPr>
            <a:spLocks noGrp="1"/>
          </p:cNvSpPr>
          <p:nvPr>
            <p:ph type="title"/>
          </p:nvPr>
        </p:nvSpPr>
        <p:spPr>
          <a:xfrm>
            <a:off x="-1" y="0"/>
            <a:ext cx="5987143" cy="956781"/>
          </a:xfrm>
        </p:spPr>
        <p:txBody>
          <a:bodyPr anchor="b">
            <a:normAutofit fontScale="90000"/>
          </a:bodyPr>
          <a:lstStyle/>
          <a:p>
            <a:r>
              <a:rPr lang="en-US" sz="3200" b="1">
                <a:latin typeface="Californian FB" panose="0207040306080B030204" pitchFamily="18" charset="77"/>
              </a:rPr>
              <a:t>IWC &amp; WI’s Strategy (2025–2035)</a:t>
            </a:r>
          </a:p>
        </p:txBody>
      </p:sp>
      <p:pic>
        <p:nvPicPr>
          <p:cNvPr id="4" name="Picture 3" descr="A group of birds in a grassy area&#10;&#10;AI-generated content may be incorrect.">
            <a:extLst>
              <a:ext uri="{FF2B5EF4-FFF2-40B4-BE49-F238E27FC236}">
                <a16:creationId xmlns:a16="http://schemas.microsoft.com/office/drawing/2014/main" id="{1B835345-C60D-9B3B-C225-FE47A43EAE50}"/>
              </a:ext>
            </a:extLst>
          </p:cNvPr>
          <p:cNvPicPr>
            <a:picLocks noChangeAspect="1"/>
          </p:cNvPicPr>
          <p:nvPr/>
        </p:nvPicPr>
        <p:blipFill>
          <a:blip r:embed="rId3"/>
          <a:srcRect l="13063" t="32" r="17773" b="-32"/>
          <a:stretch>
            <a:fillRect/>
          </a:stretch>
        </p:blipFill>
        <p:spPr>
          <a:xfrm>
            <a:off x="4257741" y="1187763"/>
            <a:ext cx="4644572" cy="4482474"/>
          </a:xfrm>
          <a:prstGeom prst="rect">
            <a:avLst/>
          </a:prstGeom>
        </p:spPr>
      </p:pic>
      <p:grpSp>
        <p:nvGrpSpPr>
          <p:cNvPr id="23" name="Group 22">
            <a:extLst>
              <a:ext uri="{FF2B5EF4-FFF2-40B4-BE49-F238E27FC236}">
                <a16:creationId xmlns:a16="http://schemas.microsoft.com/office/drawing/2014/main" id="{3AFCAD34-1AFC-BC1A-F6B2-C34C63912E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816932" y="5858828"/>
            <a:ext cx="4669847" cy="123363"/>
            <a:chOff x="7015162" y="5858828"/>
            <a:chExt cx="4300544" cy="123363"/>
          </a:xfrm>
        </p:grpSpPr>
        <p:sp>
          <p:nvSpPr>
            <p:cNvPr id="24" name="Rectangle 23">
              <a:extLst>
                <a:ext uri="{FF2B5EF4-FFF2-40B4-BE49-F238E27FC236}">
                  <a16:creationId xmlns:a16="http://schemas.microsoft.com/office/drawing/2014/main" id="{1129F4A2-3705-CF87-3DDA-AF9CE9389B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03753" y="3770237"/>
              <a:ext cx="123362" cy="4300544"/>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91B1028-FC76-5583-3A1F-5815A7DCF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09789" y="4876274"/>
              <a:ext cx="123362" cy="2088471"/>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5" name="Content Placeholder 2">
            <a:extLst>
              <a:ext uri="{FF2B5EF4-FFF2-40B4-BE49-F238E27FC236}">
                <a16:creationId xmlns:a16="http://schemas.microsoft.com/office/drawing/2014/main" id="{A69EE695-3DF6-78ED-9CEA-5D25D7FD94E2}"/>
              </a:ext>
            </a:extLst>
          </p:cNvPr>
          <p:cNvGraphicFramePr>
            <a:graphicFrameLocks noGrp="1"/>
          </p:cNvGraphicFramePr>
          <p:nvPr>
            <p:ph idx="1"/>
            <p:extLst>
              <p:ext uri="{D42A27DB-BD31-4B8C-83A1-F6EECF244321}">
                <p14:modId xmlns:p14="http://schemas.microsoft.com/office/powerpoint/2010/main" val="527252834"/>
              </p:ext>
            </p:extLst>
          </p:nvPr>
        </p:nvGraphicFramePr>
        <p:xfrm>
          <a:off x="221843" y="1187763"/>
          <a:ext cx="3814055" cy="49662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descr="A logo for a waterbird census&#10;&#10;AI-generated content may be incorrect.">
            <a:extLst>
              <a:ext uri="{FF2B5EF4-FFF2-40B4-BE49-F238E27FC236}">
                <a16:creationId xmlns:a16="http://schemas.microsoft.com/office/drawing/2014/main" id="{B0EBC7C2-6A73-A653-30D7-BC9D0950120E}"/>
              </a:ext>
            </a:extLst>
          </p:cNvPr>
          <p:cNvPicPr>
            <a:picLocks noChangeAspect="1"/>
          </p:cNvPicPr>
          <p:nvPr/>
        </p:nvPicPr>
        <p:blipFill>
          <a:blip r:embed="rId9">
            <a:alphaModFix amt="70000"/>
          </a:blip>
          <a:stretch>
            <a:fillRect/>
          </a:stretch>
        </p:blipFill>
        <p:spPr>
          <a:xfrm>
            <a:off x="7906871" y="58988"/>
            <a:ext cx="1129552" cy="1129552"/>
          </a:xfrm>
          <a:prstGeom prst="rect">
            <a:avLst/>
          </a:prstGeom>
        </p:spPr>
      </p:pic>
      <p:sp>
        <p:nvSpPr>
          <p:cNvPr id="6" name="TextBox 5">
            <a:extLst>
              <a:ext uri="{FF2B5EF4-FFF2-40B4-BE49-F238E27FC236}">
                <a16:creationId xmlns:a16="http://schemas.microsoft.com/office/drawing/2014/main" id="{5385E8E3-5BC3-941B-A93D-C16FD3F0F356}"/>
              </a:ext>
            </a:extLst>
          </p:cNvPr>
          <p:cNvSpPr txBox="1"/>
          <p:nvPr/>
        </p:nvSpPr>
        <p:spPr>
          <a:xfrm>
            <a:off x="4257741" y="5440741"/>
            <a:ext cx="4572000" cy="246221"/>
          </a:xfrm>
          <a:prstGeom prst="rect">
            <a:avLst/>
          </a:prstGeom>
          <a:noFill/>
        </p:spPr>
        <p:txBody>
          <a:bodyPr wrap="square">
            <a:spAutoFit/>
          </a:bodyPr>
          <a:lstStyle/>
          <a:p>
            <a:r>
              <a:rPr lang="es-ES" sz="1000" i="0">
                <a:effectLst/>
                <a:latin typeface="Aptos" panose="020B0004020202020204" pitchFamily="34" charset="0"/>
              </a:rPr>
              <a:t>© Sergey </a:t>
            </a:r>
            <a:r>
              <a:rPr lang="es-ES" sz="1000" i="0" err="1">
                <a:effectLst/>
                <a:latin typeface="Aptos" panose="020B0004020202020204" pitchFamily="34" charset="0"/>
              </a:rPr>
              <a:t>Dereliev</a:t>
            </a:r>
            <a:r>
              <a:rPr lang="es-ES" sz="1000" i="0">
                <a:effectLst/>
                <a:latin typeface="Aptos" panose="020B0004020202020204" pitchFamily="34" charset="0"/>
              </a:rPr>
              <a:t>, </a:t>
            </a:r>
            <a:r>
              <a:rPr lang="es-ES" sz="1000" i="0" u="sng">
                <a:effectLst/>
                <a:latin typeface="Aptos" panose="020B0004020202020204" pitchFamily="34" charset="0"/>
                <a:hlinkClick r:id="rId10" tooltip="https://url.de.m.mimecastprotect.com/s/tCeVCXQgOoinRlKs6fjtWzlsP?domain=dereliev-photography.com">
                  <a:extLst>
                    <a:ext uri="{A12FA001-AC4F-418D-AE19-62706E023703}">
                      <ahyp:hlinkClr xmlns:ahyp="http://schemas.microsoft.com/office/drawing/2018/hyperlinkcolor" val="tx"/>
                    </a:ext>
                  </a:extLst>
                </a:hlinkClick>
              </a:rPr>
              <a:t>www.dereliev-photography.com</a:t>
            </a:r>
            <a:endParaRPr lang="en-US" sz="1000"/>
          </a:p>
        </p:txBody>
      </p:sp>
    </p:spTree>
    <p:extLst>
      <p:ext uri="{BB962C8B-B14F-4D97-AF65-F5344CB8AC3E}">
        <p14:creationId xmlns:p14="http://schemas.microsoft.com/office/powerpoint/2010/main" val="5480781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087830"/>
            <a:ext cx="2406970" cy="2452687"/>
          </a:xfrm>
        </p:spPr>
        <p:txBody>
          <a:bodyPr anchor="ctr">
            <a:normAutofit/>
          </a:bodyPr>
          <a:lstStyle/>
          <a:p>
            <a:r>
              <a:rPr lang="en-US" sz="3100" b="1">
                <a:latin typeface="Californian FB" panose="0207040306080B030204" pitchFamily="18" charset="0"/>
              </a:rPr>
              <a:t>The Beginning</a:t>
            </a:r>
          </a:p>
        </p:txBody>
      </p:sp>
      <p:sp>
        <p:nvSpPr>
          <p:cNvPr id="3" name="TextBox 2">
            <a:extLst>
              <a:ext uri="{FF2B5EF4-FFF2-40B4-BE49-F238E27FC236}">
                <a16:creationId xmlns:a16="http://schemas.microsoft.com/office/drawing/2014/main" id="{998F1C75-F615-356D-D4BD-38AB751BD5F9}"/>
              </a:ext>
            </a:extLst>
          </p:cNvPr>
          <p:cNvSpPr txBox="1"/>
          <p:nvPr/>
        </p:nvSpPr>
        <p:spPr>
          <a:xfrm>
            <a:off x="130628" y="4832246"/>
            <a:ext cx="3978234" cy="646331"/>
          </a:xfrm>
          <a:prstGeom prst="rect">
            <a:avLst/>
          </a:prstGeom>
          <a:noFill/>
        </p:spPr>
        <p:txBody>
          <a:bodyPr wrap="square" rtlCol="0">
            <a:spAutoFit/>
          </a:bodyPr>
          <a:lstStyle/>
          <a:p>
            <a:r>
              <a:rPr lang="en-US" i="1">
                <a:latin typeface="Californian FB" panose="0207040306080B030204" pitchFamily="18" charset="0"/>
              </a:rPr>
              <a:t>Value in continuity over time &amp; standardized methodological approach – long term dataset</a:t>
            </a:r>
          </a:p>
        </p:txBody>
      </p:sp>
      <p:pic>
        <p:nvPicPr>
          <p:cNvPr id="5" name="Picture 2">
            <a:extLst>
              <a:ext uri="{FF2B5EF4-FFF2-40B4-BE49-F238E27FC236}">
                <a16:creationId xmlns:a16="http://schemas.microsoft.com/office/drawing/2014/main" id="{621B89A8-8D45-1E4A-5A89-5DEF975F6926}"/>
              </a:ext>
            </a:extLst>
          </p:cNvPr>
          <p:cNvPicPr>
            <a:picLocks noChangeAspect="1" noChangeArrowheads="1"/>
          </p:cNvPicPr>
          <p:nvPr/>
        </p:nvPicPr>
        <p:blipFill>
          <a:blip r:embed="rId4">
            <a:lum bright="6000" contrast="-6000"/>
            <a:extLst>
              <a:ext uri="{28A0092B-C50C-407E-A947-70E740481C1C}">
                <a14:useLocalDpi xmlns:a14="http://schemas.microsoft.com/office/drawing/2010/main" val="0"/>
              </a:ext>
            </a:extLst>
          </a:blip>
          <a:srcRect/>
          <a:stretch>
            <a:fillRect/>
          </a:stretch>
        </p:blipFill>
        <p:spPr bwMode="auto">
          <a:xfrm>
            <a:off x="4108862" y="3429000"/>
            <a:ext cx="2406970" cy="33326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logo for a waterbird census&#10;&#10;AI-generated content may be incorrect.">
            <a:extLst>
              <a:ext uri="{FF2B5EF4-FFF2-40B4-BE49-F238E27FC236}">
                <a16:creationId xmlns:a16="http://schemas.microsoft.com/office/drawing/2014/main" id="{7911C3EA-2074-D112-0D8D-BE84F9693F92}"/>
              </a:ext>
            </a:extLst>
          </p:cNvPr>
          <p:cNvPicPr>
            <a:picLocks noChangeAspect="1"/>
          </p:cNvPicPr>
          <p:nvPr/>
        </p:nvPicPr>
        <p:blipFill>
          <a:blip r:embed="rId5">
            <a:alphaModFix amt="70000"/>
          </a:blip>
          <a:stretch>
            <a:fillRect/>
          </a:stretch>
        </p:blipFill>
        <p:spPr>
          <a:xfrm>
            <a:off x="73933" y="5656183"/>
            <a:ext cx="1129552" cy="1129552"/>
          </a:xfrm>
          <a:prstGeom prst="rect">
            <a:avLst/>
          </a:prstGeom>
        </p:spPr>
      </p:pic>
      <p:graphicFrame>
        <p:nvGraphicFramePr>
          <p:cNvPr id="26" name="Content Placeholder 2">
            <a:extLst>
              <a:ext uri="{FF2B5EF4-FFF2-40B4-BE49-F238E27FC236}">
                <a16:creationId xmlns:a16="http://schemas.microsoft.com/office/drawing/2014/main" id="{8EC1A844-4979-B983-BA57-38DA844E0A88}"/>
              </a:ext>
            </a:extLst>
          </p:cNvPr>
          <p:cNvGraphicFramePr/>
          <p:nvPr/>
        </p:nvGraphicFramePr>
        <p:xfrm>
          <a:off x="0" y="0"/>
          <a:ext cx="9144000" cy="361949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8" name="Picture 7" descr="A map of europe with black squares&#10;&#10;AI-generated content may be incorrect.">
            <a:extLst>
              <a:ext uri="{FF2B5EF4-FFF2-40B4-BE49-F238E27FC236}">
                <a16:creationId xmlns:a16="http://schemas.microsoft.com/office/drawing/2014/main" id="{0A608008-E545-10F5-23F3-55FF3A1ECB9C}"/>
              </a:ext>
            </a:extLst>
          </p:cNvPr>
          <p:cNvPicPr>
            <a:picLocks noChangeAspect="1"/>
          </p:cNvPicPr>
          <p:nvPr/>
        </p:nvPicPr>
        <p:blipFill>
          <a:blip r:embed="rId11"/>
          <a:stretch>
            <a:fillRect/>
          </a:stretch>
        </p:blipFill>
        <p:spPr>
          <a:xfrm>
            <a:off x="6182617" y="1507981"/>
            <a:ext cx="2845578" cy="1881021"/>
          </a:xfrm>
          <a:prstGeom prst="rect">
            <a:avLst/>
          </a:prstGeom>
        </p:spPr>
      </p:pic>
      <p:pic>
        <p:nvPicPr>
          <p:cNvPr id="10" name="Picture 9" descr="A map of the world with a bird&#10;&#10;AI-generated content may be incorrect.">
            <a:extLst>
              <a:ext uri="{FF2B5EF4-FFF2-40B4-BE49-F238E27FC236}">
                <a16:creationId xmlns:a16="http://schemas.microsoft.com/office/drawing/2014/main" id="{4DE29959-202A-3BF1-E6C5-ED3D8B337BF4}"/>
              </a:ext>
            </a:extLst>
          </p:cNvPr>
          <p:cNvPicPr>
            <a:picLocks noChangeAspect="1"/>
          </p:cNvPicPr>
          <p:nvPr/>
        </p:nvPicPr>
        <p:blipFill>
          <a:blip r:embed="rId12"/>
          <a:stretch>
            <a:fillRect/>
          </a:stretch>
        </p:blipFill>
        <p:spPr>
          <a:xfrm>
            <a:off x="6611015" y="3429000"/>
            <a:ext cx="2417180" cy="335673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04327"/>
    </mc:Choice>
    <mc:Fallback xmlns="">
      <p:transition spd="slow" advTm="10432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A1A6F78-C919-46F0-9B0A-2ED3888615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a:extLst>
              <a:ext uri="{FF2B5EF4-FFF2-40B4-BE49-F238E27FC236}">
                <a16:creationId xmlns:a16="http://schemas.microsoft.com/office/drawing/2014/main" id="{49882614-11C4-4368-9534-6EBAC3488C7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5400000">
            <a:off x="1110268" y="-2598963"/>
            <a:ext cx="7223503" cy="12071427"/>
          </a:xfrm>
          <a:prstGeom prst="rect">
            <a:avLst/>
          </a:prstGeom>
        </p:spPr>
      </p:pic>
      <p:pic>
        <p:nvPicPr>
          <p:cNvPr id="10" name="Picture 9" descr="A map of the world&#10;&#10;AI-generated content may be incorrect.">
            <a:extLst>
              <a:ext uri="{FF2B5EF4-FFF2-40B4-BE49-F238E27FC236}">
                <a16:creationId xmlns:a16="http://schemas.microsoft.com/office/drawing/2014/main" id="{C6D63569-C2E3-808D-6BCF-A838982F2AB0}"/>
              </a:ext>
            </a:extLst>
          </p:cNvPr>
          <p:cNvPicPr>
            <a:picLocks noChangeAspect="1"/>
          </p:cNvPicPr>
          <p:nvPr/>
        </p:nvPicPr>
        <p:blipFill>
          <a:blip r:embed="rId6"/>
          <a:stretch>
            <a:fillRect/>
          </a:stretch>
        </p:blipFill>
        <p:spPr>
          <a:xfrm>
            <a:off x="44577" y="-331880"/>
            <a:ext cx="9141713" cy="5142214"/>
          </a:xfrm>
          <a:prstGeom prst="rect">
            <a:avLst/>
          </a:prstGeom>
        </p:spPr>
      </p:pic>
      <p:pic>
        <p:nvPicPr>
          <p:cNvPr id="15" name="Picture 14" descr="A map of the world&#10;&#10;AI-generated content may be incorrect.">
            <a:extLst>
              <a:ext uri="{FF2B5EF4-FFF2-40B4-BE49-F238E27FC236}">
                <a16:creationId xmlns:a16="http://schemas.microsoft.com/office/drawing/2014/main" id="{C10361DF-CD6A-1C07-C021-CA90D8E5D344}"/>
              </a:ext>
            </a:extLst>
          </p:cNvPr>
          <p:cNvPicPr>
            <a:picLocks noChangeAspect="1"/>
          </p:cNvPicPr>
          <p:nvPr/>
        </p:nvPicPr>
        <p:blipFill>
          <a:blip r:embed="rId7"/>
          <a:stretch>
            <a:fillRect/>
          </a:stretch>
        </p:blipFill>
        <p:spPr>
          <a:xfrm>
            <a:off x="17990" y="-330554"/>
            <a:ext cx="9171739" cy="5159103"/>
          </a:xfrm>
          <a:prstGeom prst="rect">
            <a:avLst/>
          </a:prstGeom>
        </p:spPr>
      </p:pic>
      <p:pic>
        <p:nvPicPr>
          <p:cNvPr id="19" name="Picture 18" descr="A map of the world&#10;&#10;AI-generated content may be incorrect.">
            <a:extLst>
              <a:ext uri="{FF2B5EF4-FFF2-40B4-BE49-F238E27FC236}">
                <a16:creationId xmlns:a16="http://schemas.microsoft.com/office/drawing/2014/main" id="{14B2B51C-20CF-12E2-CC58-6CDF760FBE84}"/>
              </a:ext>
            </a:extLst>
          </p:cNvPr>
          <p:cNvPicPr>
            <a:picLocks noChangeAspect="1"/>
          </p:cNvPicPr>
          <p:nvPr/>
        </p:nvPicPr>
        <p:blipFill>
          <a:blip r:embed="rId8"/>
          <a:stretch>
            <a:fillRect/>
          </a:stretch>
        </p:blipFill>
        <p:spPr>
          <a:xfrm>
            <a:off x="44576" y="-323435"/>
            <a:ext cx="9141714" cy="5142214"/>
          </a:xfrm>
          <a:prstGeom prst="rect">
            <a:avLst/>
          </a:prstGeom>
        </p:spPr>
      </p:pic>
      <p:pic>
        <p:nvPicPr>
          <p:cNvPr id="21" name="Picture 20" descr="A map of the world&#10;&#10;AI-generated content may be incorrect.">
            <a:extLst>
              <a:ext uri="{FF2B5EF4-FFF2-40B4-BE49-F238E27FC236}">
                <a16:creationId xmlns:a16="http://schemas.microsoft.com/office/drawing/2014/main" id="{22D27995-57A2-4A94-A0CF-3F35387F4888}"/>
              </a:ext>
            </a:extLst>
          </p:cNvPr>
          <p:cNvPicPr>
            <a:picLocks noChangeAspect="1"/>
          </p:cNvPicPr>
          <p:nvPr/>
        </p:nvPicPr>
        <p:blipFill>
          <a:blip r:embed="rId9"/>
          <a:stretch>
            <a:fillRect/>
          </a:stretch>
        </p:blipFill>
        <p:spPr>
          <a:xfrm>
            <a:off x="45928" y="-330476"/>
            <a:ext cx="9154231" cy="5149255"/>
          </a:xfrm>
          <a:prstGeom prst="rect">
            <a:avLst/>
          </a:prstGeom>
        </p:spPr>
      </p:pic>
      <p:pic>
        <p:nvPicPr>
          <p:cNvPr id="23" name="Picture 22" descr="A map of the world&#10;&#10;AI-generated content may be incorrect.">
            <a:extLst>
              <a:ext uri="{FF2B5EF4-FFF2-40B4-BE49-F238E27FC236}">
                <a16:creationId xmlns:a16="http://schemas.microsoft.com/office/drawing/2014/main" id="{107946DA-31EC-A0BF-0F82-361567A248E6}"/>
              </a:ext>
            </a:extLst>
          </p:cNvPr>
          <p:cNvPicPr>
            <a:picLocks noChangeAspect="1"/>
          </p:cNvPicPr>
          <p:nvPr/>
        </p:nvPicPr>
        <p:blipFill>
          <a:blip r:embed="rId10"/>
          <a:stretch>
            <a:fillRect/>
          </a:stretch>
        </p:blipFill>
        <p:spPr>
          <a:xfrm>
            <a:off x="37508" y="-312261"/>
            <a:ext cx="9171070" cy="5158727"/>
          </a:xfrm>
          <a:prstGeom prst="rect">
            <a:avLst/>
          </a:prstGeom>
        </p:spPr>
      </p:pic>
      <p:pic>
        <p:nvPicPr>
          <p:cNvPr id="25" name="Picture 24" descr="A map of the world&#10;&#10;AI-generated content may be incorrect.">
            <a:extLst>
              <a:ext uri="{FF2B5EF4-FFF2-40B4-BE49-F238E27FC236}">
                <a16:creationId xmlns:a16="http://schemas.microsoft.com/office/drawing/2014/main" id="{3282205F-11A8-857E-5BF0-66904553BF59}"/>
              </a:ext>
            </a:extLst>
          </p:cNvPr>
          <p:cNvPicPr>
            <a:picLocks noChangeAspect="1"/>
          </p:cNvPicPr>
          <p:nvPr/>
        </p:nvPicPr>
        <p:blipFill>
          <a:blip r:embed="rId11"/>
          <a:stretch>
            <a:fillRect/>
          </a:stretch>
        </p:blipFill>
        <p:spPr>
          <a:xfrm>
            <a:off x="68672" y="-342371"/>
            <a:ext cx="9196521" cy="5173043"/>
          </a:xfrm>
          <a:prstGeom prst="rect">
            <a:avLst/>
          </a:prstGeom>
        </p:spPr>
      </p:pic>
      <p:sp>
        <p:nvSpPr>
          <p:cNvPr id="2" name="Title 1"/>
          <p:cNvSpPr>
            <a:spLocks noGrp="1"/>
          </p:cNvSpPr>
          <p:nvPr>
            <p:ph type="title"/>
          </p:nvPr>
        </p:nvSpPr>
        <p:spPr>
          <a:xfrm>
            <a:off x="-4574" y="3201288"/>
            <a:ext cx="2834480" cy="2264392"/>
          </a:xfrm>
        </p:spPr>
        <p:txBody>
          <a:bodyPr anchor="ctr">
            <a:normAutofit/>
          </a:bodyPr>
          <a:lstStyle/>
          <a:p>
            <a:pPr algn="l"/>
            <a:r>
              <a:rPr lang="en-US" sz="3600" b="1">
                <a:latin typeface="Californian FB" panose="0207040306080B030204" pitchFamily="18" charset="0"/>
              </a:rPr>
              <a:t>Global Expansion</a:t>
            </a:r>
          </a:p>
        </p:txBody>
      </p:sp>
      <p:sp>
        <p:nvSpPr>
          <p:cNvPr id="16" name="Rectangle 15">
            <a:extLst>
              <a:ext uri="{FF2B5EF4-FFF2-40B4-BE49-F238E27FC236}">
                <a16:creationId xmlns:a16="http://schemas.microsoft.com/office/drawing/2014/main" id="{93C59B8F-AEFF-4D3A-BA0E-3C43111987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85797"/>
            <a:ext cx="89154" cy="15504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Content Placeholder 10">
            <a:extLst>
              <a:ext uri="{FF2B5EF4-FFF2-40B4-BE49-F238E27FC236}">
                <a16:creationId xmlns:a16="http://schemas.microsoft.com/office/drawing/2014/main" id="{6462D4B3-3030-6A61-F88C-C499B97612DE}"/>
              </a:ext>
            </a:extLst>
          </p:cNvPr>
          <p:cNvGraphicFramePr>
            <a:graphicFrameLocks noGrp="1"/>
          </p:cNvGraphicFramePr>
          <p:nvPr>
            <p:ph idx="1"/>
            <p:extLst>
              <p:ext uri="{D42A27DB-BD31-4B8C-83A1-F6EECF244321}">
                <p14:modId xmlns:p14="http://schemas.microsoft.com/office/powerpoint/2010/main" val="2574439072"/>
              </p:ext>
            </p:extLst>
          </p:nvPr>
        </p:nvGraphicFramePr>
        <p:xfrm>
          <a:off x="2298700" y="4047461"/>
          <a:ext cx="6807791" cy="2827428"/>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18" name="Rectangle 17">
            <a:extLst>
              <a:ext uri="{FF2B5EF4-FFF2-40B4-BE49-F238E27FC236}">
                <a16:creationId xmlns:a16="http://schemas.microsoft.com/office/drawing/2014/main" id="{E042CD37-C859-44CD-853E-5A3427DDB9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54846" y="6172201"/>
            <a:ext cx="89154"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logo for a waterbird census&#10;&#10;AI-generated content may be incorrect.">
            <a:extLst>
              <a:ext uri="{FF2B5EF4-FFF2-40B4-BE49-F238E27FC236}">
                <a16:creationId xmlns:a16="http://schemas.microsoft.com/office/drawing/2014/main" id="{4A5794F5-A2D8-DEF4-C63B-18AD676B9AA1}"/>
              </a:ext>
            </a:extLst>
          </p:cNvPr>
          <p:cNvPicPr>
            <a:picLocks noChangeAspect="1"/>
          </p:cNvPicPr>
          <p:nvPr/>
        </p:nvPicPr>
        <p:blipFill>
          <a:blip r:embed="rId17">
            <a:alphaModFix amt="70000"/>
          </a:blip>
          <a:stretch>
            <a:fillRect/>
          </a:stretch>
        </p:blipFill>
        <p:spPr>
          <a:xfrm>
            <a:off x="73933" y="5656183"/>
            <a:ext cx="1129552" cy="112955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70590"/>
    </mc:Choice>
    <mc:Fallback xmlns="">
      <p:transition spd="slow" advTm="7059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bird standing in the grass&#10;&#10;AI-generated content may be incorrect.">
            <a:extLst>
              <a:ext uri="{FF2B5EF4-FFF2-40B4-BE49-F238E27FC236}">
                <a16:creationId xmlns:a16="http://schemas.microsoft.com/office/drawing/2014/main" id="{6F57415C-394D-3EB8-F212-0677EE072459}"/>
              </a:ext>
            </a:extLst>
          </p:cNvPr>
          <p:cNvPicPr>
            <a:picLocks noChangeAspect="1"/>
          </p:cNvPicPr>
          <p:nvPr/>
        </p:nvPicPr>
        <p:blipFill>
          <a:blip r:embed="rId4"/>
          <a:srcRect l="15741" t="231" b="5095"/>
          <a:stretch>
            <a:fillRect/>
          </a:stretch>
        </p:blipFill>
        <p:spPr>
          <a:xfrm>
            <a:off x="20" y="-371465"/>
            <a:ext cx="9639280" cy="7229465"/>
          </a:xfrm>
          <a:prstGeom prst="rect">
            <a:avLst/>
          </a:prstGeom>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91D4A2A5-B31B-209D-F525-90723DCEF3F0}"/>
              </a:ext>
            </a:extLst>
          </p:cNvPr>
          <p:cNvSpPr txBox="1">
            <a:spLocks/>
          </p:cNvSpPr>
          <p:nvPr/>
        </p:nvSpPr>
        <p:spPr>
          <a:xfrm>
            <a:off x="392906" y="5317240"/>
            <a:ext cx="8408194" cy="744836"/>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914400">
              <a:lnSpc>
                <a:spcPct val="90000"/>
              </a:lnSpc>
              <a:spcAft>
                <a:spcPts val="600"/>
              </a:spcAft>
            </a:pPr>
            <a:r>
              <a:rPr lang="en-US" sz="3100">
                <a:solidFill>
                  <a:schemeClr val="tx1">
                    <a:lumMod val="85000"/>
                    <a:lumOff val="15000"/>
                  </a:schemeClr>
                </a:solidFill>
                <a:latin typeface="Californian FB" panose="0207040306080B030204" pitchFamily="18" charset="0"/>
              </a:rPr>
              <a:t>What sites are monitored in the IWC?</a:t>
            </a: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graphicFrame>
        <p:nvGraphicFramePr>
          <p:cNvPr id="7" name="Content Placeholder 2">
            <a:extLst>
              <a:ext uri="{FF2B5EF4-FFF2-40B4-BE49-F238E27FC236}">
                <a16:creationId xmlns:a16="http://schemas.microsoft.com/office/drawing/2014/main" id="{A80AE18D-387E-2598-4BC1-99DEAE88C54F}"/>
              </a:ext>
            </a:extLst>
          </p:cNvPr>
          <p:cNvGraphicFramePr>
            <a:graphicFrameLocks/>
          </p:cNvGraphicFramePr>
          <p:nvPr>
            <p:extLst>
              <p:ext uri="{D42A27DB-BD31-4B8C-83A1-F6EECF244321}">
                <p14:modId xmlns:p14="http://schemas.microsoft.com/office/powerpoint/2010/main" val="35014631"/>
              </p:ext>
            </p:extLst>
          </p:nvPr>
        </p:nvGraphicFramePr>
        <p:xfrm>
          <a:off x="4678348" y="245665"/>
          <a:ext cx="4571980" cy="503249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TextBox 7">
            <a:extLst>
              <a:ext uri="{FF2B5EF4-FFF2-40B4-BE49-F238E27FC236}">
                <a16:creationId xmlns:a16="http://schemas.microsoft.com/office/drawing/2014/main" id="{2A5F6483-CC72-8F26-E4E7-1125BCFF2B46}"/>
              </a:ext>
            </a:extLst>
          </p:cNvPr>
          <p:cNvSpPr txBox="1"/>
          <p:nvPr/>
        </p:nvSpPr>
        <p:spPr>
          <a:xfrm>
            <a:off x="-23881" y="6512236"/>
            <a:ext cx="4572000" cy="246221"/>
          </a:xfrm>
          <a:prstGeom prst="rect">
            <a:avLst/>
          </a:prstGeom>
          <a:noFill/>
        </p:spPr>
        <p:txBody>
          <a:bodyPr wrap="square">
            <a:spAutoFit/>
          </a:bodyPr>
          <a:lstStyle/>
          <a:p>
            <a:r>
              <a:rPr lang="es-ES" sz="1000" i="0">
                <a:effectLst/>
                <a:latin typeface="Aptos" panose="020B0004020202020204" pitchFamily="34" charset="0"/>
              </a:rPr>
              <a:t>© Sergey </a:t>
            </a:r>
            <a:r>
              <a:rPr lang="es-ES" sz="1000" i="0" err="1">
                <a:effectLst/>
                <a:latin typeface="Aptos" panose="020B0004020202020204" pitchFamily="34" charset="0"/>
              </a:rPr>
              <a:t>Dereliev</a:t>
            </a:r>
            <a:r>
              <a:rPr lang="es-ES" sz="1000" i="0">
                <a:effectLst/>
                <a:latin typeface="Aptos" panose="020B0004020202020204" pitchFamily="34" charset="0"/>
              </a:rPr>
              <a:t>, </a:t>
            </a:r>
            <a:r>
              <a:rPr lang="es-ES" sz="1000" i="0" u="sng">
                <a:effectLst/>
                <a:latin typeface="Aptos" panose="020B0004020202020204" pitchFamily="34" charset="0"/>
                <a:hlinkClick r:id="rId10" tooltip="https://url.de.m.mimecastprotect.com/s/tCeVCXQgOoinRlKs6fjtWzlsP?domain=dereliev-photography.com">
                  <a:extLst>
                    <a:ext uri="{A12FA001-AC4F-418D-AE19-62706E023703}">
                      <ahyp:hlinkClr xmlns:ahyp="http://schemas.microsoft.com/office/drawing/2018/hyperlinkcolor" val="tx"/>
                    </a:ext>
                  </a:extLst>
                </a:hlinkClick>
              </a:rPr>
              <a:t>www.dereliev-photography.com</a:t>
            </a:r>
            <a:endParaRPr lang="en-US" sz="1000"/>
          </a:p>
        </p:txBody>
      </p:sp>
      <p:pic>
        <p:nvPicPr>
          <p:cNvPr id="9" name="Picture 8" descr="A logo for a waterbird census&#10;&#10;AI-generated content may be incorrect.">
            <a:extLst>
              <a:ext uri="{FF2B5EF4-FFF2-40B4-BE49-F238E27FC236}">
                <a16:creationId xmlns:a16="http://schemas.microsoft.com/office/drawing/2014/main" id="{9B9EE748-0393-17DF-5F25-661E54AB6C81}"/>
              </a:ext>
            </a:extLst>
          </p:cNvPr>
          <p:cNvPicPr>
            <a:picLocks noChangeAspect="1"/>
          </p:cNvPicPr>
          <p:nvPr/>
        </p:nvPicPr>
        <p:blipFill>
          <a:blip r:embed="rId11">
            <a:alphaModFix amt="70000"/>
          </a:blip>
          <a:stretch>
            <a:fillRect/>
          </a:stretch>
        </p:blipFill>
        <p:spPr>
          <a:xfrm>
            <a:off x="116180" y="99543"/>
            <a:ext cx="1129552" cy="1129552"/>
          </a:xfrm>
          <a:prstGeom prst="rect">
            <a:avLst/>
          </a:prstGeom>
        </p:spPr>
      </p:pic>
    </p:spTree>
    <p:custDataLst>
      <p:tags r:id="rId1"/>
    </p:custDataLst>
    <p:extLst>
      <p:ext uri="{BB962C8B-B14F-4D97-AF65-F5344CB8AC3E}">
        <p14:creationId xmlns:p14="http://schemas.microsoft.com/office/powerpoint/2010/main" val="3352745590"/>
      </p:ext>
    </p:extLst>
  </p:cSld>
  <p:clrMapOvr>
    <a:masterClrMapping/>
  </p:clrMapOvr>
  <mc:AlternateContent xmlns:mc="http://schemas.openxmlformats.org/markup-compatibility/2006" xmlns:p14="http://schemas.microsoft.com/office/powerpoint/2010/main">
    <mc:Choice Requires="p14">
      <p:transition spd="slow" p14:dur="2000" advTm="18103"/>
    </mc:Choice>
    <mc:Fallback xmlns="">
      <p:transition spd="slow" advTm="1810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Isosceles Triangle 3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diagram of information on a white background&#10;&#10;AI-generated content may be incorrect.">
            <a:extLst>
              <a:ext uri="{FF2B5EF4-FFF2-40B4-BE49-F238E27FC236}">
                <a16:creationId xmlns:a16="http://schemas.microsoft.com/office/drawing/2014/main" id="{7155299A-E36B-2D72-C395-39851B13D0DD}"/>
              </a:ext>
            </a:extLst>
          </p:cNvPr>
          <p:cNvPicPr>
            <a:picLocks noChangeAspect="1"/>
          </p:cNvPicPr>
          <p:nvPr/>
        </p:nvPicPr>
        <p:blipFill>
          <a:blip r:embed="rId3"/>
          <a:srcRect l="22745" t="7611" r="23504" b="7259"/>
          <a:stretch>
            <a:fillRect/>
          </a:stretch>
        </p:blipFill>
        <p:spPr>
          <a:xfrm>
            <a:off x="766916" y="39133"/>
            <a:ext cx="7625278" cy="6793196"/>
          </a:xfrm>
          <a:prstGeom prst="rect">
            <a:avLst/>
          </a:prstGeom>
          <a:ln>
            <a:noFill/>
          </a:ln>
        </p:spPr>
      </p:pic>
      <p:sp>
        <p:nvSpPr>
          <p:cNvPr id="33" name="Isosceles Triangle 3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logo for a waterbird census&#10;&#10;AI-generated content may be incorrect.">
            <a:extLst>
              <a:ext uri="{FF2B5EF4-FFF2-40B4-BE49-F238E27FC236}">
                <a16:creationId xmlns:a16="http://schemas.microsoft.com/office/drawing/2014/main" id="{642038CE-9E07-0B06-67B8-3A489A59B77A}"/>
              </a:ext>
            </a:extLst>
          </p:cNvPr>
          <p:cNvPicPr>
            <a:picLocks noChangeAspect="1"/>
          </p:cNvPicPr>
          <p:nvPr/>
        </p:nvPicPr>
        <p:blipFill>
          <a:blip r:embed="rId4">
            <a:alphaModFix amt="50000"/>
          </a:blip>
          <a:stretch>
            <a:fillRect/>
          </a:stretch>
        </p:blipFill>
        <p:spPr>
          <a:xfrm>
            <a:off x="7906871" y="58988"/>
            <a:ext cx="1129552" cy="1129552"/>
          </a:xfrm>
          <a:prstGeom prst="rect">
            <a:avLst/>
          </a:prstGeom>
        </p:spPr>
      </p:pic>
    </p:spTree>
    <p:extLst>
      <p:ext uri="{BB962C8B-B14F-4D97-AF65-F5344CB8AC3E}">
        <p14:creationId xmlns:p14="http://schemas.microsoft.com/office/powerpoint/2010/main" val="2015521559"/>
      </p:ext>
    </p:extLst>
  </p:cSld>
  <p:clrMapOvr>
    <a:masterClrMapping/>
  </p:clrMapOvr>
  <mc:AlternateContent xmlns:mc="http://schemas.openxmlformats.org/markup-compatibility/2006" xmlns:p14="http://schemas.microsoft.com/office/powerpoint/2010/main">
    <mc:Choice Requires="p14">
      <p:transition spd="slow" p14:dur="2000" advTm="92575"/>
    </mc:Choice>
    <mc:Fallback xmlns="">
      <p:transition spd="slow" advTm="92575"/>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97.2"/>
</p:tagLst>
</file>

<file path=ppt/tags/tag2.xml><?xml version="1.0" encoding="utf-8"?>
<p:tagLst xmlns:a="http://schemas.openxmlformats.org/drawingml/2006/main" xmlns:r="http://schemas.openxmlformats.org/officeDocument/2006/relationships" xmlns:p="http://schemas.openxmlformats.org/presentationml/2006/main">
  <p:tag name="TIMING" val="|18.2|19.8|21.2|4.9"/>
</p:tagLst>
</file>

<file path=ppt/tags/tag3.xml><?xml version="1.0" encoding="utf-8"?>
<p:tagLst xmlns:a="http://schemas.openxmlformats.org/drawingml/2006/main" xmlns:r="http://schemas.openxmlformats.org/officeDocument/2006/relationships" xmlns:p="http://schemas.openxmlformats.org/presentationml/2006/main">
  <p:tag name="TIMING" val="|2.6"/>
</p:tagLst>
</file>

<file path=ppt/tags/tag4.xml><?xml version="1.0" encoding="utf-8"?>
<p:tagLst xmlns:a="http://schemas.openxmlformats.org/drawingml/2006/main" xmlns:r="http://schemas.openxmlformats.org/officeDocument/2006/relationships" xmlns:p="http://schemas.openxmlformats.org/presentationml/2006/main">
  <p:tag name="TIMING" val="|11.7|2.7|6.1|6.9|10|10"/>
</p:tagLst>
</file>

<file path=ppt/tags/tag5.xml><?xml version="1.0" encoding="utf-8"?>
<p:tagLst xmlns:a="http://schemas.openxmlformats.org/drawingml/2006/main" xmlns:r="http://schemas.openxmlformats.org/officeDocument/2006/relationships" xmlns:p="http://schemas.openxmlformats.org/presentationml/2006/main">
  <p:tag name="TIMING" val="|3.1|8.5|11.9|14.9|17.8"/>
</p:tagLst>
</file>

<file path=ppt/tags/tag6.xml><?xml version="1.0" encoding="utf-8"?>
<p:tagLst xmlns:a="http://schemas.openxmlformats.org/drawingml/2006/main" xmlns:r="http://schemas.openxmlformats.org/officeDocument/2006/relationships" xmlns:p="http://schemas.openxmlformats.org/presentationml/2006/main">
  <p:tag name="TIMING" val="|1.6|14.3|7.9|8.5"/>
</p:tagLst>
</file>

<file path=ppt/theme/theme1.xml><?xml version="1.0" encoding="utf-8"?>
<a:theme xmlns:a="http://schemas.openxmlformats.org/drawingml/2006/main" name="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1A7EAC7F331FC4199101BB4847C3882" ma:contentTypeVersion="12" ma:contentTypeDescription="Create a new document." ma:contentTypeScope="" ma:versionID="39d67cd1032f86c40541c3392ceee494">
  <xsd:schema xmlns:xsd="http://www.w3.org/2001/XMLSchema" xmlns:xs="http://www.w3.org/2001/XMLSchema" xmlns:p="http://schemas.microsoft.com/office/2006/metadata/properties" xmlns:ns2="c97ac7d9-242f-4826-b5de-14affbde1a09" xmlns:ns3="d63c263e-1ccd-46eb-8014-b701d12abb9d" targetNamespace="http://schemas.microsoft.com/office/2006/metadata/properties" ma:root="true" ma:fieldsID="b51ce55df3b2090e800d370d09473ce0" ns2:_="" ns3:_="">
    <xsd:import namespace="c97ac7d9-242f-4826-b5de-14affbde1a09"/>
    <xsd:import namespace="d63c263e-1ccd-46eb-8014-b701d12abb9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BillingMetadata"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7ac7d9-242f-4826-b5de-14affbde1a0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90771d2-017c-48ef-ab2a-9f86db62ef9b"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BillingMetadata" ma:index="18" nillable="true" ma:displayName="MediaServiceBillingMetadata" ma:hidden="true" ma:internalName="MediaServiceBillingMetadata" ma:readOnly="true">
      <xsd:simpleType>
        <xsd:restriction base="dms:Note"/>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63c263e-1ccd-46eb-8014-b701d12abb9d"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4fb0123d-c439-40cf-8bfa-f8175ae995ae}" ma:internalName="TaxCatchAll" ma:showField="CatchAllData" ma:web="d63c263e-1ccd-46eb-8014-b701d12abb9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97ac7d9-242f-4826-b5de-14affbde1a09">
      <Terms xmlns="http://schemas.microsoft.com/office/infopath/2007/PartnerControls"/>
    </lcf76f155ced4ddcb4097134ff3c332f>
    <TaxCatchAll xmlns="d63c263e-1ccd-46eb-8014-b701d12abb9d" xsi:nil="true"/>
  </documentManagement>
</p:properties>
</file>

<file path=customXml/itemProps1.xml><?xml version="1.0" encoding="utf-8"?>
<ds:datastoreItem xmlns:ds="http://schemas.openxmlformats.org/officeDocument/2006/customXml" ds:itemID="{E3C8E881-8832-4C70-B4FE-75DD398EBB62}">
  <ds:schemaRefs>
    <ds:schemaRef ds:uri="http://schemas.microsoft.com/sharepoint/v3/contenttype/forms"/>
  </ds:schemaRefs>
</ds:datastoreItem>
</file>

<file path=customXml/itemProps2.xml><?xml version="1.0" encoding="utf-8"?>
<ds:datastoreItem xmlns:ds="http://schemas.openxmlformats.org/officeDocument/2006/customXml" ds:itemID="{B78C2ED2-2E1D-47D8-BD8E-3DEAB8D0F3F6}">
  <ds:schemaRefs>
    <ds:schemaRef ds:uri="c97ac7d9-242f-4826-b5de-14affbde1a09"/>
    <ds:schemaRef ds:uri="d63c263e-1ccd-46eb-8014-b701d12abb9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977B2E1-A3F1-42AE-BEEB-97987CAE530E}">
  <ds:schemaRefs>
    <ds:schemaRef ds:uri="http://schemas.microsoft.com/office/2006/documentManagement/types"/>
    <ds:schemaRef ds:uri="http://schemas.microsoft.com/office/infopath/2007/PartnerControls"/>
    <ds:schemaRef ds:uri="http://www.w3.org/XML/1998/namespace"/>
    <ds:schemaRef ds:uri="http://purl.org/dc/terms/"/>
    <ds:schemaRef ds:uri="d63c263e-1ccd-46eb-8014-b701d12abb9d"/>
    <ds:schemaRef ds:uri="c97ac7d9-242f-4826-b5de-14affbde1a09"/>
    <ds:schemaRef ds:uri="http://purl.org/dc/dcmitype/"/>
    <ds:schemaRef ds:uri="http://schemas.openxmlformats.org/package/2006/metadata/core-properties"/>
    <ds:schemaRef ds:uri="http://schemas.microsoft.com/office/2006/metadata/properties"/>
    <ds:schemaRef ds:uri="http://purl.org/dc/elements/1.1/"/>
  </ds:schemaRefs>
</ds:datastoreItem>
</file>

<file path=docMetadata/LabelInfo.xml><?xml version="1.0" encoding="utf-8"?>
<clbl:labelList xmlns:clbl="http://schemas.microsoft.com/office/2020/mipLabelMetadata">
  <clbl:label id="{26a3fd43-5ba9-415c-b904-54408786d21d}" enabled="0" method="" siteId="{26a3fd43-5ba9-415c-b904-54408786d21d}" removed="1"/>
</clbl:labelList>
</file>

<file path=docProps/app.xml><?xml version="1.0" encoding="utf-8"?>
<Properties xmlns="http://schemas.openxmlformats.org/officeDocument/2006/extended-properties" xmlns:vt="http://schemas.openxmlformats.org/officeDocument/2006/docPropsVTypes">
  <TotalTime>1478</TotalTime>
  <Words>3630</Words>
  <Application>Microsoft Office PowerPoint</Application>
  <PresentationFormat>On-screen Show (4:3)</PresentationFormat>
  <Paragraphs>245</Paragraphs>
  <Slides>22</Slides>
  <Notes>21</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Aptos</vt:lpstr>
      <vt:lpstr>Arial</vt:lpstr>
      <vt:lpstr>Calibri</vt:lpstr>
      <vt:lpstr>Californian FB</vt:lpstr>
      <vt:lpstr>Office Theme</vt:lpstr>
      <vt:lpstr>Counting for Conservation: Celebrating the 60th edition of the International Waterbird Census</vt:lpstr>
      <vt:lpstr>A Living Legacy</vt:lpstr>
      <vt:lpstr>Why Count Waterbirds?</vt:lpstr>
      <vt:lpstr>The Flyways &amp; IWC Coordinators</vt:lpstr>
      <vt:lpstr>IWC &amp; WI’s Strategy (2025–2035)</vt:lpstr>
      <vt:lpstr>The Beginning</vt:lpstr>
      <vt:lpstr>Global Expansion</vt:lpstr>
      <vt:lpstr>PowerPoint Presentation</vt:lpstr>
      <vt:lpstr>PowerPoint Presentation</vt:lpstr>
      <vt:lpstr>PowerPoint Presentation</vt:lpstr>
      <vt:lpstr>Policy &amp; Advocacy</vt:lpstr>
      <vt:lpstr>Case Study: Wigeon  Early Warning System</vt:lpstr>
      <vt:lpstr>Case Study: Adapting protected area networks to the changing climate</vt:lpstr>
      <vt:lpstr>Case Study: Prioritising Sites</vt:lpstr>
      <vt:lpstr>IWC Supports our Fundraising Efforts</vt:lpstr>
      <vt:lpstr>Possibilities for Future Fundraising</vt:lpstr>
      <vt:lpstr>IWC  A Strategic Asset for WI</vt:lpstr>
      <vt:lpstr>Call to Action: 60th Edition IWC</vt:lpstr>
      <vt:lpstr>Promoting IWC Stories</vt:lpstr>
      <vt:lpstr>Waterbird Fund</vt:lpstr>
      <vt:lpstr>IWC60 Brochure</vt:lpstr>
      <vt:lpstr>Thank you for your attention!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Guitink, Luca</cp:lastModifiedBy>
  <cp:revision>1</cp:revision>
  <dcterms:created xsi:type="dcterms:W3CDTF">2013-01-27T09:14:16Z</dcterms:created>
  <dcterms:modified xsi:type="dcterms:W3CDTF">2025-10-22T12:58:37Z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0x010100F1A7EAC7F331FC4199101BB4847C3882</vt:lpwstr>
  </property>
  <property fmtid="{D5CDD505-2E9C-101B-9397-08002B2CF9AE}" pid="3" name="MediaServiceImageTags">
    <vt:lpwstr/>
  </property>
</Properties>
</file>